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9" r:id="rId2"/>
    <p:sldId id="298" r:id="rId3"/>
    <p:sldId id="296" r:id="rId4"/>
    <p:sldId id="291" r:id="rId5"/>
    <p:sldId id="293" r:id="rId6"/>
    <p:sldId id="292" r:id="rId7"/>
    <p:sldId id="294" r:id="rId8"/>
    <p:sldId id="295" r:id="rId9"/>
    <p:sldId id="300" r:id="rId10"/>
  </p:sldIdLst>
  <p:sldSz cx="10287000" cy="1828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2575"/>
    <a:srgbClr val="FF00FF"/>
    <a:srgbClr val="00233F"/>
    <a:srgbClr val="E31C79"/>
    <a:srgbClr val="1C82BA"/>
    <a:srgbClr val="51A3D3"/>
    <a:srgbClr val="E0112D"/>
    <a:srgbClr val="FDC413"/>
    <a:srgbClr val="FF0000"/>
    <a:srgbClr val="FF9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99" autoAdjust="0"/>
    <p:restoredTop sz="94660"/>
  </p:normalViewPr>
  <p:slideViewPr>
    <p:cSldViewPr snapToGrid="0">
      <p:cViewPr varScale="1">
        <p:scale>
          <a:sx n="98" d="100"/>
          <a:sy n="98" d="100"/>
        </p:scale>
        <p:origin x="68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992968"/>
            <a:ext cx="8743950" cy="6366933"/>
          </a:xfrm>
        </p:spPr>
        <p:txBody>
          <a:bodyPr anchor="b"/>
          <a:lstStyle>
            <a:lvl1pPr algn="ctr">
              <a:defRPr sz="6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5875" y="9605435"/>
            <a:ext cx="7715250" cy="4415365"/>
          </a:xfrm>
        </p:spPr>
        <p:txBody>
          <a:bodyPr/>
          <a:lstStyle>
            <a:lvl1pPr marL="0" indent="0" algn="ctr">
              <a:buNone/>
              <a:defRPr sz="2700"/>
            </a:lvl1pPr>
            <a:lvl2pPr marL="514350" indent="0" algn="ctr">
              <a:buNone/>
              <a:defRPr sz="2250"/>
            </a:lvl2pPr>
            <a:lvl3pPr marL="1028700" indent="0" algn="ctr">
              <a:buNone/>
              <a:defRPr sz="2025"/>
            </a:lvl3pPr>
            <a:lvl4pPr marL="1543050" indent="0" algn="ctr">
              <a:buNone/>
              <a:defRPr sz="1800"/>
            </a:lvl4pPr>
            <a:lvl5pPr marL="2057400" indent="0" algn="ctr">
              <a:buNone/>
              <a:defRPr sz="1800"/>
            </a:lvl5pPr>
            <a:lvl6pPr marL="2571750" indent="0" algn="ctr">
              <a:buNone/>
              <a:defRPr sz="1800"/>
            </a:lvl6pPr>
            <a:lvl7pPr marL="3086100" indent="0" algn="ctr">
              <a:buNone/>
              <a:defRPr sz="1800"/>
            </a:lvl7pPr>
            <a:lvl8pPr marL="3600450" indent="0" algn="ctr">
              <a:buNone/>
              <a:defRPr sz="1800"/>
            </a:lvl8pPr>
            <a:lvl9pPr marL="41148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02287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32265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1635" y="973667"/>
            <a:ext cx="2218134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7232" y="973667"/>
            <a:ext cx="6525816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65498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63898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874" y="4559305"/>
            <a:ext cx="8872538" cy="7607299"/>
          </a:xfrm>
        </p:spPr>
        <p:txBody>
          <a:bodyPr anchor="b"/>
          <a:lstStyle>
            <a:lvl1pPr>
              <a:defRPr sz="6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874" y="12238572"/>
            <a:ext cx="8872538" cy="4000499"/>
          </a:xfrm>
        </p:spPr>
        <p:txBody>
          <a:bodyPr/>
          <a:lstStyle>
            <a:lvl1pPr marL="0" indent="0">
              <a:buNone/>
              <a:defRPr sz="2700">
                <a:solidFill>
                  <a:schemeClr val="tx1"/>
                </a:solidFill>
              </a:defRPr>
            </a:lvl1pPr>
            <a:lvl2pPr marL="514350" indent="0">
              <a:buNone/>
              <a:defRPr sz="2250">
                <a:solidFill>
                  <a:schemeClr val="tx1">
                    <a:tint val="75000"/>
                  </a:schemeClr>
                </a:solidFill>
              </a:defRPr>
            </a:lvl2pPr>
            <a:lvl3pPr marL="1028700" indent="0">
              <a:buNone/>
              <a:defRPr sz="2025">
                <a:solidFill>
                  <a:schemeClr val="tx1">
                    <a:tint val="75000"/>
                  </a:schemeClr>
                </a:solidFill>
              </a:defRPr>
            </a:lvl3pPr>
            <a:lvl4pPr marL="15430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057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5717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0861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36004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1148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53023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7231" y="4868333"/>
            <a:ext cx="4371975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794" y="4868333"/>
            <a:ext cx="4371975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9424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973671"/>
            <a:ext cx="8872538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72" y="4483101"/>
            <a:ext cx="4351883" cy="2197099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350" indent="0">
              <a:buNone/>
              <a:defRPr sz="2250" b="1"/>
            </a:lvl2pPr>
            <a:lvl3pPr marL="1028700" indent="0">
              <a:buNone/>
              <a:defRPr sz="2025" b="1"/>
            </a:lvl3pPr>
            <a:lvl4pPr marL="1543050" indent="0">
              <a:buNone/>
              <a:defRPr sz="1800" b="1"/>
            </a:lvl4pPr>
            <a:lvl5pPr marL="2057400" indent="0">
              <a:buNone/>
              <a:defRPr sz="1800" b="1"/>
            </a:lvl5pPr>
            <a:lvl6pPr marL="2571750" indent="0">
              <a:buNone/>
              <a:defRPr sz="1800" b="1"/>
            </a:lvl6pPr>
            <a:lvl7pPr marL="3086100" indent="0">
              <a:buNone/>
              <a:defRPr sz="1800" b="1"/>
            </a:lvl7pPr>
            <a:lvl8pPr marL="3600450" indent="0">
              <a:buNone/>
              <a:defRPr sz="1800" b="1"/>
            </a:lvl8pPr>
            <a:lvl9pPr marL="4114800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572" y="6680200"/>
            <a:ext cx="4351883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7794" y="4483101"/>
            <a:ext cx="4373315" cy="2197099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350" indent="0">
              <a:buNone/>
              <a:defRPr sz="2250" b="1"/>
            </a:lvl2pPr>
            <a:lvl3pPr marL="1028700" indent="0">
              <a:buNone/>
              <a:defRPr sz="2025" b="1"/>
            </a:lvl3pPr>
            <a:lvl4pPr marL="1543050" indent="0">
              <a:buNone/>
              <a:defRPr sz="1800" b="1"/>
            </a:lvl4pPr>
            <a:lvl5pPr marL="2057400" indent="0">
              <a:buNone/>
              <a:defRPr sz="1800" b="1"/>
            </a:lvl5pPr>
            <a:lvl6pPr marL="2571750" indent="0">
              <a:buNone/>
              <a:defRPr sz="1800" b="1"/>
            </a:lvl6pPr>
            <a:lvl7pPr marL="3086100" indent="0">
              <a:buNone/>
              <a:defRPr sz="1800" b="1"/>
            </a:lvl7pPr>
            <a:lvl8pPr marL="3600450" indent="0">
              <a:buNone/>
              <a:defRPr sz="1800" b="1"/>
            </a:lvl8pPr>
            <a:lvl9pPr marL="4114800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7794" y="6680200"/>
            <a:ext cx="4373315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51601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48203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51562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1219200"/>
            <a:ext cx="3317825" cy="4267200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3315" y="2633138"/>
            <a:ext cx="5207794" cy="12996333"/>
          </a:xfrm>
        </p:spPr>
        <p:txBody>
          <a:bodyPr/>
          <a:lstStyle>
            <a:lvl1pPr>
              <a:defRPr sz="3600"/>
            </a:lvl1pPr>
            <a:lvl2pPr>
              <a:defRPr sz="3150"/>
            </a:lvl2pPr>
            <a:lvl3pPr>
              <a:defRPr sz="2700"/>
            </a:lvl3pPr>
            <a:lvl4pPr>
              <a:defRPr sz="2250"/>
            </a:lvl4pPr>
            <a:lvl5pPr>
              <a:defRPr sz="2250"/>
            </a:lvl5pPr>
            <a:lvl6pPr>
              <a:defRPr sz="2250"/>
            </a:lvl6pPr>
            <a:lvl7pPr>
              <a:defRPr sz="2250"/>
            </a:lvl7pPr>
            <a:lvl8pPr>
              <a:defRPr sz="2250"/>
            </a:lvl8pPr>
            <a:lvl9pPr>
              <a:defRPr sz="2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5486400"/>
            <a:ext cx="3317825" cy="10164235"/>
          </a:xfrm>
        </p:spPr>
        <p:txBody>
          <a:bodyPr/>
          <a:lstStyle>
            <a:lvl1pPr marL="0" indent="0">
              <a:buNone/>
              <a:defRPr sz="1800"/>
            </a:lvl1pPr>
            <a:lvl2pPr marL="514350" indent="0">
              <a:buNone/>
              <a:defRPr sz="1575"/>
            </a:lvl2pPr>
            <a:lvl3pPr marL="1028700" indent="0">
              <a:buNone/>
              <a:defRPr sz="1350"/>
            </a:lvl3pPr>
            <a:lvl4pPr marL="1543050" indent="0">
              <a:buNone/>
              <a:defRPr sz="1125"/>
            </a:lvl4pPr>
            <a:lvl5pPr marL="2057400" indent="0">
              <a:buNone/>
              <a:defRPr sz="1125"/>
            </a:lvl5pPr>
            <a:lvl6pPr marL="2571750" indent="0">
              <a:buNone/>
              <a:defRPr sz="1125"/>
            </a:lvl6pPr>
            <a:lvl7pPr marL="3086100" indent="0">
              <a:buNone/>
              <a:defRPr sz="1125"/>
            </a:lvl7pPr>
            <a:lvl8pPr marL="3600450" indent="0">
              <a:buNone/>
              <a:defRPr sz="1125"/>
            </a:lvl8pPr>
            <a:lvl9pPr marL="4114800" indent="0">
              <a:buNone/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88762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1219200"/>
            <a:ext cx="3317825" cy="4267200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73315" y="2633138"/>
            <a:ext cx="5207794" cy="12996333"/>
          </a:xfrm>
        </p:spPr>
        <p:txBody>
          <a:bodyPr anchor="t"/>
          <a:lstStyle>
            <a:lvl1pPr marL="0" indent="0">
              <a:buNone/>
              <a:defRPr sz="3600"/>
            </a:lvl1pPr>
            <a:lvl2pPr marL="514350" indent="0">
              <a:buNone/>
              <a:defRPr sz="3150"/>
            </a:lvl2pPr>
            <a:lvl3pPr marL="1028700" indent="0">
              <a:buNone/>
              <a:defRPr sz="2700"/>
            </a:lvl3pPr>
            <a:lvl4pPr marL="1543050" indent="0">
              <a:buNone/>
              <a:defRPr sz="2250"/>
            </a:lvl4pPr>
            <a:lvl5pPr marL="2057400" indent="0">
              <a:buNone/>
              <a:defRPr sz="2250"/>
            </a:lvl5pPr>
            <a:lvl6pPr marL="2571750" indent="0">
              <a:buNone/>
              <a:defRPr sz="2250"/>
            </a:lvl6pPr>
            <a:lvl7pPr marL="3086100" indent="0">
              <a:buNone/>
              <a:defRPr sz="2250"/>
            </a:lvl7pPr>
            <a:lvl8pPr marL="3600450" indent="0">
              <a:buNone/>
              <a:defRPr sz="2250"/>
            </a:lvl8pPr>
            <a:lvl9pPr marL="4114800" indent="0">
              <a:buNone/>
              <a:defRPr sz="22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5486400"/>
            <a:ext cx="3317825" cy="10164235"/>
          </a:xfrm>
        </p:spPr>
        <p:txBody>
          <a:bodyPr/>
          <a:lstStyle>
            <a:lvl1pPr marL="0" indent="0">
              <a:buNone/>
              <a:defRPr sz="1800"/>
            </a:lvl1pPr>
            <a:lvl2pPr marL="514350" indent="0">
              <a:buNone/>
              <a:defRPr sz="1575"/>
            </a:lvl2pPr>
            <a:lvl3pPr marL="1028700" indent="0">
              <a:buNone/>
              <a:defRPr sz="1350"/>
            </a:lvl3pPr>
            <a:lvl4pPr marL="1543050" indent="0">
              <a:buNone/>
              <a:defRPr sz="1125"/>
            </a:lvl4pPr>
            <a:lvl5pPr marL="2057400" indent="0">
              <a:buNone/>
              <a:defRPr sz="1125"/>
            </a:lvl5pPr>
            <a:lvl6pPr marL="2571750" indent="0">
              <a:buNone/>
              <a:defRPr sz="1125"/>
            </a:lvl6pPr>
            <a:lvl7pPr marL="3086100" indent="0">
              <a:buNone/>
              <a:defRPr sz="1125"/>
            </a:lvl7pPr>
            <a:lvl8pPr marL="3600450" indent="0">
              <a:buNone/>
              <a:defRPr sz="1125"/>
            </a:lvl8pPr>
            <a:lvl9pPr marL="4114800" indent="0">
              <a:buNone/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31194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7231" y="973671"/>
            <a:ext cx="8872538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231" y="4868333"/>
            <a:ext cx="8872538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7231" y="16950271"/>
            <a:ext cx="2314575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2EBA1-C6D7-4E9E-800A-29638F5EB09B}" type="datetimeFigureOut">
              <a:rPr lang="fr-CA" smtClean="0"/>
              <a:t>2024-01-21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7569" y="16950271"/>
            <a:ext cx="3471863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65194" y="16950271"/>
            <a:ext cx="2314575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82C45-D735-4CF9-87AE-6FEEE892189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53407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28700" rtl="0" eaLnBrk="1" latinLnBrk="0" hangingPunct="1">
        <a:lnSpc>
          <a:spcPct val="90000"/>
        </a:lnSpc>
        <a:spcBef>
          <a:spcPct val="0"/>
        </a:spcBef>
        <a:buNone/>
        <a:defRPr sz="49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10287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1pPr>
      <a:lvl2pPr marL="77152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28587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80022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31457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82892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334327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85762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437197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3pPr>
      <a:lvl4pPr marL="15430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717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30861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41148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1997" t="10466" r="14695" b="5737"/>
          <a:stretch/>
        </p:blipFill>
        <p:spPr>
          <a:xfrm rot="16200000">
            <a:off x="-3976905" y="3981144"/>
            <a:ext cx="18326100" cy="1036380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43241" y="5427386"/>
            <a:ext cx="9684000" cy="9372559"/>
          </a:xfrm>
          <a:prstGeom prst="roundRect">
            <a:avLst>
              <a:gd name="adj" fmla="val 6827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t="-3000" r="-3000" b="-3000"/>
            </a:stretch>
          </a:blipFill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106320"/>
              </p:ext>
            </p:extLst>
          </p:nvPr>
        </p:nvGraphicFramePr>
        <p:xfrm>
          <a:off x="201230" y="5374944"/>
          <a:ext cx="9684000" cy="91799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002600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7200" u="none" strike="noStrike" kern="1200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-43543" y="14688457"/>
            <a:ext cx="2438400" cy="1393372"/>
          </a:xfrm>
          <a:custGeom>
            <a:avLst/>
            <a:gdLst>
              <a:gd name="connsiteX0" fmla="*/ 0 w 2438400"/>
              <a:gd name="connsiteY0" fmla="*/ 0 h 1393372"/>
              <a:gd name="connsiteX1" fmla="*/ 0 w 2438400"/>
              <a:gd name="connsiteY1" fmla="*/ 0 h 1393372"/>
              <a:gd name="connsiteX2" fmla="*/ 682172 w 2438400"/>
              <a:gd name="connsiteY2" fmla="*/ 290286 h 1393372"/>
              <a:gd name="connsiteX3" fmla="*/ 812800 w 2438400"/>
              <a:gd name="connsiteY3" fmla="*/ 333829 h 1393372"/>
              <a:gd name="connsiteX4" fmla="*/ 1030514 w 2438400"/>
              <a:gd name="connsiteY4" fmla="*/ 449943 h 1393372"/>
              <a:gd name="connsiteX5" fmla="*/ 1117600 w 2438400"/>
              <a:gd name="connsiteY5" fmla="*/ 493486 h 1393372"/>
              <a:gd name="connsiteX6" fmla="*/ 1204686 w 2438400"/>
              <a:gd name="connsiteY6" fmla="*/ 522514 h 1393372"/>
              <a:gd name="connsiteX7" fmla="*/ 1262743 w 2438400"/>
              <a:gd name="connsiteY7" fmla="*/ 566057 h 1393372"/>
              <a:gd name="connsiteX8" fmla="*/ 1306286 w 2438400"/>
              <a:gd name="connsiteY8" fmla="*/ 595086 h 1393372"/>
              <a:gd name="connsiteX9" fmla="*/ 1306286 w 2438400"/>
              <a:gd name="connsiteY9" fmla="*/ 609600 h 1393372"/>
              <a:gd name="connsiteX10" fmla="*/ 2438400 w 2438400"/>
              <a:gd name="connsiteY10" fmla="*/ 986972 h 1393372"/>
              <a:gd name="connsiteX11" fmla="*/ 2032000 w 2438400"/>
              <a:gd name="connsiteY11" fmla="*/ 1393372 h 1393372"/>
              <a:gd name="connsiteX12" fmla="*/ 159657 w 2438400"/>
              <a:gd name="connsiteY12" fmla="*/ 1320800 h 1393372"/>
              <a:gd name="connsiteX13" fmla="*/ 29029 w 2438400"/>
              <a:gd name="connsiteY13" fmla="*/ 1262743 h 1393372"/>
              <a:gd name="connsiteX14" fmla="*/ 0 w 2438400"/>
              <a:gd name="connsiteY14" fmla="*/ 0 h 139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38400" h="1393372">
                <a:moveTo>
                  <a:pt x="0" y="0"/>
                </a:moveTo>
                <a:lnTo>
                  <a:pt x="0" y="0"/>
                </a:lnTo>
                <a:lnTo>
                  <a:pt x="682172" y="290286"/>
                </a:lnTo>
                <a:cubicBezTo>
                  <a:pt x="724629" y="307724"/>
                  <a:pt x="770023" y="317193"/>
                  <a:pt x="812800" y="333829"/>
                </a:cubicBezTo>
                <a:cubicBezTo>
                  <a:pt x="1003065" y="407821"/>
                  <a:pt x="883461" y="364162"/>
                  <a:pt x="1030514" y="449943"/>
                </a:cubicBezTo>
                <a:cubicBezTo>
                  <a:pt x="1058548" y="466296"/>
                  <a:pt x="1087641" y="481003"/>
                  <a:pt x="1117600" y="493486"/>
                </a:cubicBezTo>
                <a:cubicBezTo>
                  <a:pt x="1145845" y="505255"/>
                  <a:pt x="1204686" y="522514"/>
                  <a:pt x="1204686" y="522514"/>
                </a:cubicBezTo>
                <a:cubicBezTo>
                  <a:pt x="1224038" y="537028"/>
                  <a:pt x="1243058" y="551997"/>
                  <a:pt x="1262743" y="566057"/>
                </a:cubicBezTo>
                <a:cubicBezTo>
                  <a:pt x="1276938" y="576196"/>
                  <a:pt x="1293951" y="582751"/>
                  <a:pt x="1306286" y="595086"/>
                </a:cubicBezTo>
                <a:lnTo>
                  <a:pt x="1306286" y="609600"/>
                </a:lnTo>
                <a:lnTo>
                  <a:pt x="2438400" y="986972"/>
                </a:lnTo>
                <a:lnTo>
                  <a:pt x="2032000" y="1393372"/>
                </a:lnTo>
                <a:lnTo>
                  <a:pt x="159657" y="1320800"/>
                </a:lnTo>
                <a:lnTo>
                  <a:pt x="29029" y="1262743"/>
                </a:lnTo>
                <a:lnTo>
                  <a:pt x="0" y="0"/>
                </a:lnTo>
                <a:close/>
              </a:path>
            </a:pathLst>
          </a:custGeom>
          <a:solidFill>
            <a:srgbClr val="002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4857302"/>
            <a:ext cx="9429750" cy="291536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37887"/>
              </p:ext>
            </p:extLst>
          </p:nvPr>
        </p:nvGraphicFramePr>
        <p:xfrm>
          <a:off x="209550" y="17604407"/>
          <a:ext cx="3205653" cy="57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94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DS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5033914"/>
              </p:ext>
            </p:extLst>
          </p:nvPr>
        </p:nvGraphicFramePr>
        <p:xfrm>
          <a:off x="2201874" y="17595505"/>
          <a:ext cx="5737827" cy="57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7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R      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Réserviste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5" b="18192"/>
          <a:stretch/>
        </p:blipFill>
        <p:spPr>
          <a:xfrm>
            <a:off x="272190" y="154874"/>
            <a:ext cx="9807343" cy="34242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5644561"/>
            <a:ext cx="103680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28700" fontAlgn="b">
              <a:defRPr/>
            </a:pPr>
            <a:r>
              <a:rPr lang="fr-CA" sz="5400" dirty="0">
                <a:solidFill>
                  <a:schemeClr val="bg1"/>
                </a:solidFill>
                <a:latin typeface="Zwift Sprint Black" panose="020B0A05030401040104" pitchFamily="34" charset="0"/>
              </a:rPr>
              <a:t>EAST,  Cat A - Div 1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363" y="17706835"/>
            <a:ext cx="485527" cy="485527"/>
          </a:xfrm>
          <a:prstGeom prst="rect">
            <a:avLst/>
          </a:prstGeom>
        </p:spPr>
      </p:pic>
      <p:graphicFrame>
        <p:nvGraphicFramePr>
          <p:cNvPr id="109" name="Table 10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705065"/>
              </p:ext>
            </p:extLst>
          </p:nvPr>
        </p:nvGraphicFramePr>
        <p:xfrm>
          <a:off x="6673405" y="17562541"/>
          <a:ext cx="3205653" cy="6187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94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8796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Partante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10" name="Picture 10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76" y="17579845"/>
            <a:ext cx="659630" cy="6596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38" y="5839269"/>
            <a:ext cx="1465636" cy="1465636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>
            <a:off x="-16328" y="3481778"/>
            <a:ext cx="10384378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"/>
            <a:r>
              <a:rPr lang="fr-CA" sz="13400" b="1" dirty="0">
                <a:solidFill>
                  <a:schemeClr val="bg1"/>
                </a:solidFill>
                <a:latin typeface="Zwift Sprint Black" panose="020B0A05030401040104" pitchFamily="34" charset="0"/>
              </a:rPr>
              <a:t>PATROL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0A4C17-F601-BD4F-7470-B4AF5DC4362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424" y="3882791"/>
            <a:ext cx="2236321" cy="126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216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1997" t="10466" r="14695" b="5737"/>
          <a:stretch/>
        </p:blipFill>
        <p:spPr>
          <a:xfrm rot="16200000">
            <a:off x="-3976905" y="3981144"/>
            <a:ext cx="18326100" cy="1036380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43241" y="5427387"/>
            <a:ext cx="9684000" cy="8698246"/>
          </a:xfrm>
          <a:prstGeom prst="roundRect">
            <a:avLst>
              <a:gd name="adj" fmla="val 6827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t="-3000" r="-3000" b="-3000"/>
            </a:stretch>
          </a:blipFill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654699"/>
              </p:ext>
            </p:extLst>
          </p:nvPr>
        </p:nvGraphicFramePr>
        <p:xfrm>
          <a:off x="-68935" y="5374944"/>
          <a:ext cx="9684000" cy="85818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002600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7200" u="none" strike="noStrike" kern="1200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Chantal Côté (Cap)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Sarah Martel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Natalie</a:t>
                      </a: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fr-CA" sz="3200" u="none" strike="noStrike" kern="1200" baseline="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Zabcic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Vanessa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Giguère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Isabelle Vézina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Mélanie Rocher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Annie Pouliot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Kim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Dery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Audrey Vermette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Michelle Krista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Michelle Gauthier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-43543" y="14275499"/>
            <a:ext cx="2438400" cy="1393372"/>
          </a:xfrm>
          <a:custGeom>
            <a:avLst/>
            <a:gdLst>
              <a:gd name="connsiteX0" fmla="*/ 0 w 2438400"/>
              <a:gd name="connsiteY0" fmla="*/ 0 h 1393372"/>
              <a:gd name="connsiteX1" fmla="*/ 0 w 2438400"/>
              <a:gd name="connsiteY1" fmla="*/ 0 h 1393372"/>
              <a:gd name="connsiteX2" fmla="*/ 682172 w 2438400"/>
              <a:gd name="connsiteY2" fmla="*/ 290286 h 1393372"/>
              <a:gd name="connsiteX3" fmla="*/ 812800 w 2438400"/>
              <a:gd name="connsiteY3" fmla="*/ 333829 h 1393372"/>
              <a:gd name="connsiteX4" fmla="*/ 1030514 w 2438400"/>
              <a:gd name="connsiteY4" fmla="*/ 449943 h 1393372"/>
              <a:gd name="connsiteX5" fmla="*/ 1117600 w 2438400"/>
              <a:gd name="connsiteY5" fmla="*/ 493486 h 1393372"/>
              <a:gd name="connsiteX6" fmla="*/ 1204686 w 2438400"/>
              <a:gd name="connsiteY6" fmla="*/ 522514 h 1393372"/>
              <a:gd name="connsiteX7" fmla="*/ 1262743 w 2438400"/>
              <a:gd name="connsiteY7" fmla="*/ 566057 h 1393372"/>
              <a:gd name="connsiteX8" fmla="*/ 1306286 w 2438400"/>
              <a:gd name="connsiteY8" fmla="*/ 595086 h 1393372"/>
              <a:gd name="connsiteX9" fmla="*/ 1306286 w 2438400"/>
              <a:gd name="connsiteY9" fmla="*/ 609600 h 1393372"/>
              <a:gd name="connsiteX10" fmla="*/ 2438400 w 2438400"/>
              <a:gd name="connsiteY10" fmla="*/ 986972 h 1393372"/>
              <a:gd name="connsiteX11" fmla="*/ 2032000 w 2438400"/>
              <a:gd name="connsiteY11" fmla="*/ 1393372 h 1393372"/>
              <a:gd name="connsiteX12" fmla="*/ 159657 w 2438400"/>
              <a:gd name="connsiteY12" fmla="*/ 1320800 h 1393372"/>
              <a:gd name="connsiteX13" fmla="*/ 29029 w 2438400"/>
              <a:gd name="connsiteY13" fmla="*/ 1262743 h 1393372"/>
              <a:gd name="connsiteX14" fmla="*/ 0 w 2438400"/>
              <a:gd name="connsiteY14" fmla="*/ 0 h 139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38400" h="1393372">
                <a:moveTo>
                  <a:pt x="0" y="0"/>
                </a:moveTo>
                <a:lnTo>
                  <a:pt x="0" y="0"/>
                </a:lnTo>
                <a:lnTo>
                  <a:pt x="682172" y="290286"/>
                </a:lnTo>
                <a:cubicBezTo>
                  <a:pt x="724629" y="307724"/>
                  <a:pt x="770023" y="317193"/>
                  <a:pt x="812800" y="333829"/>
                </a:cubicBezTo>
                <a:cubicBezTo>
                  <a:pt x="1003065" y="407821"/>
                  <a:pt x="883461" y="364162"/>
                  <a:pt x="1030514" y="449943"/>
                </a:cubicBezTo>
                <a:cubicBezTo>
                  <a:pt x="1058548" y="466296"/>
                  <a:pt x="1087641" y="481003"/>
                  <a:pt x="1117600" y="493486"/>
                </a:cubicBezTo>
                <a:cubicBezTo>
                  <a:pt x="1145845" y="505255"/>
                  <a:pt x="1204686" y="522514"/>
                  <a:pt x="1204686" y="522514"/>
                </a:cubicBezTo>
                <a:cubicBezTo>
                  <a:pt x="1224038" y="537028"/>
                  <a:pt x="1243058" y="551997"/>
                  <a:pt x="1262743" y="566057"/>
                </a:cubicBezTo>
                <a:cubicBezTo>
                  <a:pt x="1276938" y="576196"/>
                  <a:pt x="1293951" y="582751"/>
                  <a:pt x="1306286" y="595086"/>
                </a:cubicBezTo>
                <a:lnTo>
                  <a:pt x="1306286" y="609600"/>
                </a:lnTo>
                <a:lnTo>
                  <a:pt x="2438400" y="986972"/>
                </a:lnTo>
                <a:lnTo>
                  <a:pt x="2032000" y="1393372"/>
                </a:lnTo>
                <a:lnTo>
                  <a:pt x="159657" y="1320800"/>
                </a:lnTo>
                <a:lnTo>
                  <a:pt x="29029" y="1262743"/>
                </a:lnTo>
                <a:lnTo>
                  <a:pt x="0" y="0"/>
                </a:lnTo>
                <a:close/>
              </a:path>
            </a:pathLst>
          </a:custGeom>
          <a:solidFill>
            <a:srgbClr val="002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4444344"/>
            <a:ext cx="9429750" cy="291536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264502"/>
              </p:ext>
            </p:extLst>
          </p:nvPr>
        </p:nvGraphicFramePr>
        <p:xfrm>
          <a:off x="209550" y="17397928"/>
          <a:ext cx="3205653" cy="57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94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DS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381503"/>
              </p:ext>
            </p:extLst>
          </p:nvPr>
        </p:nvGraphicFramePr>
        <p:xfrm>
          <a:off x="2201874" y="17389026"/>
          <a:ext cx="5737827" cy="57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7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R      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Réserviste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5" b="18192"/>
          <a:stretch/>
        </p:blipFill>
        <p:spPr>
          <a:xfrm>
            <a:off x="272190" y="154874"/>
            <a:ext cx="9807343" cy="34242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5644561"/>
            <a:ext cx="103680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28700" fontAlgn="b">
              <a:defRPr/>
            </a:pPr>
            <a:r>
              <a:rPr lang="fr-CA" sz="5400" dirty="0">
                <a:solidFill>
                  <a:schemeClr val="bg1"/>
                </a:solidFill>
                <a:latin typeface="Zwift Sprint Black" panose="020B0A05030401040104" pitchFamily="34" charset="0"/>
              </a:rPr>
              <a:t>EAST,  Cat C - </a:t>
            </a:r>
            <a:r>
              <a:rPr lang="fr-CA" sz="5400" dirty="0" err="1">
                <a:solidFill>
                  <a:schemeClr val="bg1"/>
                </a:solidFill>
                <a:latin typeface="Zwift Sprint Black" panose="020B0A05030401040104" pitchFamily="34" charset="0"/>
              </a:rPr>
              <a:t>Div</a:t>
            </a:r>
            <a:r>
              <a:rPr lang="fr-CA" sz="5400" dirty="0">
                <a:solidFill>
                  <a:schemeClr val="bg1"/>
                </a:solidFill>
                <a:latin typeface="Zwift Sprint Black" panose="020B0A05030401040104" pitchFamily="34" charset="0"/>
              </a:rPr>
              <a:t> 1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363" y="17500356"/>
            <a:ext cx="485527" cy="48552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900" y="9273277"/>
            <a:ext cx="485527" cy="485527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570" y="9273277"/>
            <a:ext cx="485527" cy="485527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184" y="9273277"/>
            <a:ext cx="485527" cy="485527"/>
          </a:xfrm>
          <a:prstGeom prst="rect">
            <a:avLst/>
          </a:prstGeom>
        </p:spPr>
      </p:pic>
      <p:graphicFrame>
        <p:nvGraphicFramePr>
          <p:cNvPr id="109" name="Table 10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411831"/>
              </p:ext>
            </p:extLst>
          </p:nvPr>
        </p:nvGraphicFramePr>
        <p:xfrm>
          <a:off x="6673405" y="17356062"/>
          <a:ext cx="3205653" cy="6187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94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8796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Partante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57" name="Picture 5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900" y="8679272"/>
            <a:ext cx="485527" cy="48552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221" y="8679272"/>
            <a:ext cx="485527" cy="485527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570" y="8679272"/>
            <a:ext cx="485527" cy="485527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506" y="8679272"/>
            <a:ext cx="485527" cy="485527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63" y="8679272"/>
            <a:ext cx="485527" cy="485527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850" y="8087622"/>
            <a:ext cx="485527" cy="485527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297" y="8087622"/>
            <a:ext cx="485527" cy="485527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520" y="8087622"/>
            <a:ext cx="485527" cy="485527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456" y="8087622"/>
            <a:ext cx="485527" cy="485527"/>
          </a:xfrm>
          <a:prstGeom prst="rect">
            <a:avLst/>
          </a:prstGeom>
        </p:spPr>
      </p:pic>
      <p:pic>
        <p:nvPicPr>
          <p:cNvPr id="88" name="Picture 8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813" y="8087622"/>
            <a:ext cx="485527" cy="485527"/>
          </a:xfrm>
          <a:prstGeom prst="rect">
            <a:avLst/>
          </a:prstGeom>
        </p:spPr>
      </p:pic>
      <p:pic>
        <p:nvPicPr>
          <p:cNvPr id="91" name="Picture 9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134" y="8087622"/>
            <a:ext cx="485527" cy="485527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520" y="7493617"/>
            <a:ext cx="485527" cy="485527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456" y="7493617"/>
            <a:ext cx="485527" cy="485527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813" y="7493617"/>
            <a:ext cx="485527" cy="485527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297" y="10499777"/>
            <a:ext cx="485527" cy="485527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813" y="10499777"/>
            <a:ext cx="485527" cy="485527"/>
          </a:xfrm>
          <a:prstGeom prst="rect">
            <a:avLst/>
          </a:prstGeom>
        </p:spPr>
      </p:pic>
      <p:pic>
        <p:nvPicPr>
          <p:cNvPr id="105" name="Picture 10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134" y="10499777"/>
            <a:ext cx="485527" cy="485527"/>
          </a:xfrm>
          <a:prstGeom prst="rect">
            <a:avLst/>
          </a:prstGeom>
        </p:spPr>
      </p:pic>
      <p:pic>
        <p:nvPicPr>
          <p:cNvPr id="106" name="Picture 10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194" y="10427658"/>
            <a:ext cx="485527" cy="485527"/>
          </a:xfrm>
          <a:prstGeom prst="rect">
            <a:avLst/>
          </a:prstGeom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171" y="9905772"/>
            <a:ext cx="485527" cy="485527"/>
          </a:xfrm>
          <a:prstGeom prst="rect">
            <a:avLst/>
          </a:prstGeom>
        </p:spPr>
      </p:pic>
      <p:pic>
        <p:nvPicPr>
          <p:cNvPr id="112" name="Picture 1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520" y="9905772"/>
            <a:ext cx="485527" cy="485527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456" y="9905772"/>
            <a:ext cx="485527" cy="485527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813" y="9905772"/>
            <a:ext cx="485527" cy="485527"/>
          </a:xfrm>
          <a:prstGeom prst="rect">
            <a:avLst/>
          </a:prstGeom>
        </p:spPr>
      </p:pic>
      <p:pic>
        <p:nvPicPr>
          <p:cNvPr id="117" name="Picture 1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297" y="11664465"/>
            <a:ext cx="485527" cy="485527"/>
          </a:xfrm>
          <a:prstGeom prst="rect">
            <a:avLst/>
          </a:prstGeom>
        </p:spPr>
      </p:pic>
      <p:pic>
        <p:nvPicPr>
          <p:cNvPr id="118" name="Picture 1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520" y="11664465"/>
            <a:ext cx="485527" cy="485527"/>
          </a:xfrm>
          <a:prstGeom prst="rect">
            <a:avLst/>
          </a:prstGeom>
        </p:spPr>
      </p:pic>
      <p:pic>
        <p:nvPicPr>
          <p:cNvPr id="119" name="Picture 1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456" y="11664465"/>
            <a:ext cx="485527" cy="485527"/>
          </a:xfrm>
          <a:prstGeom prst="rect">
            <a:avLst/>
          </a:prstGeom>
        </p:spPr>
      </p:pic>
      <p:pic>
        <p:nvPicPr>
          <p:cNvPr id="121" name="Picture 1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134" y="11664465"/>
            <a:ext cx="485527" cy="485527"/>
          </a:xfrm>
          <a:prstGeom prst="rect">
            <a:avLst/>
          </a:prstGeom>
        </p:spPr>
      </p:pic>
      <p:pic>
        <p:nvPicPr>
          <p:cNvPr id="123" name="Picture 1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297" y="11070460"/>
            <a:ext cx="485527" cy="485527"/>
          </a:xfrm>
          <a:prstGeom prst="rect">
            <a:avLst/>
          </a:prstGeom>
        </p:spPr>
      </p:pic>
      <p:pic>
        <p:nvPicPr>
          <p:cNvPr id="127" name="Picture 1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134" y="11070460"/>
            <a:ext cx="485527" cy="485527"/>
          </a:xfrm>
          <a:prstGeom prst="rect">
            <a:avLst/>
          </a:prstGeom>
        </p:spPr>
      </p:pic>
      <p:pic>
        <p:nvPicPr>
          <p:cNvPr id="128" name="Picture 12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850" y="12889155"/>
            <a:ext cx="485527" cy="485527"/>
          </a:xfrm>
          <a:prstGeom prst="rect">
            <a:avLst/>
          </a:prstGeom>
        </p:spPr>
      </p:pic>
      <p:pic>
        <p:nvPicPr>
          <p:cNvPr id="134" name="Picture 13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850" y="12295150"/>
            <a:ext cx="485527" cy="485527"/>
          </a:xfrm>
          <a:prstGeom prst="rect">
            <a:avLst/>
          </a:prstGeom>
        </p:spPr>
      </p:pic>
      <p:pic>
        <p:nvPicPr>
          <p:cNvPr id="137" name="Picture 13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456" y="12295150"/>
            <a:ext cx="485527" cy="485527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813" y="12295150"/>
            <a:ext cx="485527" cy="485527"/>
          </a:xfrm>
          <a:prstGeom prst="rect">
            <a:avLst/>
          </a:prstGeom>
        </p:spPr>
      </p:pic>
      <p:pic>
        <p:nvPicPr>
          <p:cNvPr id="139" name="Picture 13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134" y="12295150"/>
            <a:ext cx="485527" cy="485527"/>
          </a:xfrm>
          <a:prstGeom prst="rect">
            <a:avLst/>
          </a:prstGeom>
        </p:spPr>
      </p:pic>
      <p:pic>
        <p:nvPicPr>
          <p:cNvPr id="140" name="Picture 13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518" y="10418639"/>
            <a:ext cx="659630" cy="659630"/>
          </a:xfrm>
          <a:prstGeom prst="rect">
            <a:avLst/>
          </a:prstGeom>
        </p:spPr>
      </p:pic>
      <p:pic>
        <p:nvPicPr>
          <p:cNvPr id="141" name="Picture 14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2404" y="10427658"/>
            <a:ext cx="659630" cy="65963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7375184"/>
            <a:ext cx="659630" cy="65963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38" y="5839269"/>
            <a:ext cx="1465636" cy="1465636"/>
          </a:xfrm>
          <a:prstGeom prst="rect">
            <a:avLst/>
          </a:prstGeom>
        </p:spPr>
      </p:pic>
      <p:sp>
        <p:nvSpPr>
          <p:cNvPr id="58" name="Rectangle 57"/>
          <p:cNvSpPr/>
          <p:nvPr/>
        </p:nvSpPr>
        <p:spPr>
          <a:xfrm>
            <a:off x="-16328" y="3440214"/>
            <a:ext cx="1038437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"/>
            <a:r>
              <a:rPr lang="fr-CA" sz="13800" b="1" dirty="0">
                <a:solidFill>
                  <a:schemeClr val="bg1"/>
                </a:solidFill>
                <a:latin typeface="Zwift Sprint Black" panose="020B0A05030401040104" pitchFamily="34" charset="0"/>
              </a:rPr>
              <a:t>CHICKS</a:t>
            </a: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544" y="3848712"/>
            <a:ext cx="2140994" cy="120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215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1997" t="10466" r="14695" b="5737"/>
          <a:stretch/>
        </p:blipFill>
        <p:spPr>
          <a:xfrm rot="16200000">
            <a:off x="-3976905" y="3981144"/>
            <a:ext cx="18326100" cy="1036380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22459" y="5572860"/>
            <a:ext cx="9684000" cy="8506039"/>
          </a:xfrm>
          <a:prstGeom prst="roundRect">
            <a:avLst>
              <a:gd name="adj" fmla="val 6827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t="-3000" r="-3000" b="-3000"/>
            </a:stretch>
          </a:blipFill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8576126"/>
              </p:ext>
            </p:extLst>
          </p:nvPr>
        </p:nvGraphicFramePr>
        <p:xfrm>
          <a:off x="284358" y="5520418"/>
          <a:ext cx="9684000" cy="84279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4921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7200" u="none" strike="noStrike" kern="1200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Francis Cayouette (Cap)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Charles-Antoine Messier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Luc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Guilbeault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Benoit Lussier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Maximillien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Moreau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P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P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Merlin Dallaire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Jean-Philippe Durand 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Mathieu Gabriel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Hugues Joannis (DS)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 - </a:t>
                      </a: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 -        -  -  -  -  -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-43543" y="14688457"/>
            <a:ext cx="2438400" cy="1393372"/>
          </a:xfrm>
          <a:custGeom>
            <a:avLst/>
            <a:gdLst>
              <a:gd name="connsiteX0" fmla="*/ 0 w 2438400"/>
              <a:gd name="connsiteY0" fmla="*/ 0 h 1393372"/>
              <a:gd name="connsiteX1" fmla="*/ 0 w 2438400"/>
              <a:gd name="connsiteY1" fmla="*/ 0 h 1393372"/>
              <a:gd name="connsiteX2" fmla="*/ 682172 w 2438400"/>
              <a:gd name="connsiteY2" fmla="*/ 290286 h 1393372"/>
              <a:gd name="connsiteX3" fmla="*/ 812800 w 2438400"/>
              <a:gd name="connsiteY3" fmla="*/ 333829 h 1393372"/>
              <a:gd name="connsiteX4" fmla="*/ 1030514 w 2438400"/>
              <a:gd name="connsiteY4" fmla="*/ 449943 h 1393372"/>
              <a:gd name="connsiteX5" fmla="*/ 1117600 w 2438400"/>
              <a:gd name="connsiteY5" fmla="*/ 493486 h 1393372"/>
              <a:gd name="connsiteX6" fmla="*/ 1204686 w 2438400"/>
              <a:gd name="connsiteY6" fmla="*/ 522514 h 1393372"/>
              <a:gd name="connsiteX7" fmla="*/ 1262743 w 2438400"/>
              <a:gd name="connsiteY7" fmla="*/ 566057 h 1393372"/>
              <a:gd name="connsiteX8" fmla="*/ 1306286 w 2438400"/>
              <a:gd name="connsiteY8" fmla="*/ 595086 h 1393372"/>
              <a:gd name="connsiteX9" fmla="*/ 1306286 w 2438400"/>
              <a:gd name="connsiteY9" fmla="*/ 609600 h 1393372"/>
              <a:gd name="connsiteX10" fmla="*/ 2438400 w 2438400"/>
              <a:gd name="connsiteY10" fmla="*/ 986972 h 1393372"/>
              <a:gd name="connsiteX11" fmla="*/ 2032000 w 2438400"/>
              <a:gd name="connsiteY11" fmla="*/ 1393372 h 1393372"/>
              <a:gd name="connsiteX12" fmla="*/ 159657 w 2438400"/>
              <a:gd name="connsiteY12" fmla="*/ 1320800 h 1393372"/>
              <a:gd name="connsiteX13" fmla="*/ 29029 w 2438400"/>
              <a:gd name="connsiteY13" fmla="*/ 1262743 h 1393372"/>
              <a:gd name="connsiteX14" fmla="*/ 0 w 2438400"/>
              <a:gd name="connsiteY14" fmla="*/ 0 h 139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38400" h="1393372">
                <a:moveTo>
                  <a:pt x="0" y="0"/>
                </a:moveTo>
                <a:lnTo>
                  <a:pt x="0" y="0"/>
                </a:lnTo>
                <a:lnTo>
                  <a:pt x="682172" y="290286"/>
                </a:lnTo>
                <a:cubicBezTo>
                  <a:pt x="724629" y="307724"/>
                  <a:pt x="770023" y="317193"/>
                  <a:pt x="812800" y="333829"/>
                </a:cubicBezTo>
                <a:cubicBezTo>
                  <a:pt x="1003065" y="407821"/>
                  <a:pt x="883461" y="364162"/>
                  <a:pt x="1030514" y="449943"/>
                </a:cubicBezTo>
                <a:cubicBezTo>
                  <a:pt x="1058548" y="466296"/>
                  <a:pt x="1087641" y="481003"/>
                  <a:pt x="1117600" y="493486"/>
                </a:cubicBezTo>
                <a:cubicBezTo>
                  <a:pt x="1145845" y="505255"/>
                  <a:pt x="1204686" y="522514"/>
                  <a:pt x="1204686" y="522514"/>
                </a:cubicBezTo>
                <a:cubicBezTo>
                  <a:pt x="1224038" y="537028"/>
                  <a:pt x="1243058" y="551997"/>
                  <a:pt x="1262743" y="566057"/>
                </a:cubicBezTo>
                <a:cubicBezTo>
                  <a:pt x="1276938" y="576196"/>
                  <a:pt x="1293951" y="582751"/>
                  <a:pt x="1306286" y="595086"/>
                </a:cubicBezTo>
                <a:lnTo>
                  <a:pt x="1306286" y="609600"/>
                </a:lnTo>
                <a:lnTo>
                  <a:pt x="2438400" y="986972"/>
                </a:lnTo>
                <a:lnTo>
                  <a:pt x="2032000" y="1393372"/>
                </a:lnTo>
                <a:lnTo>
                  <a:pt x="159657" y="1320800"/>
                </a:lnTo>
                <a:lnTo>
                  <a:pt x="29029" y="1262743"/>
                </a:lnTo>
                <a:lnTo>
                  <a:pt x="0" y="0"/>
                </a:lnTo>
                <a:close/>
              </a:path>
            </a:pathLst>
          </a:custGeom>
          <a:solidFill>
            <a:srgbClr val="002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4123013"/>
            <a:ext cx="9429750" cy="291536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543244"/>
              </p:ext>
            </p:extLst>
          </p:nvPr>
        </p:nvGraphicFramePr>
        <p:xfrm>
          <a:off x="-212274" y="17051152"/>
          <a:ext cx="4850640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5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5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Partant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Substitut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527340"/>
              </p:ext>
            </p:extLst>
          </p:nvPr>
        </p:nvGraphicFramePr>
        <p:xfrm>
          <a:off x="4223657" y="17051152"/>
          <a:ext cx="5737827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7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Réserviste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Directeur  sportif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-16328" y="3440214"/>
            <a:ext cx="1038437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"/>
            <a:r>
              <a:rPr lang="fr-CA" sz="13800" b="1" dirty="0">
                <a:solidFill>
                  <a:schemeClr val="bg1"/>
                </a:solidFill>
                <a:latin typeface="Zwift Sprint Black" panose="020B0A05030401040104" pitchFamily="34" charset="0"/>
              </a:rPr>
              <a:t>PATROL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5" b="18192"/>
          <a:stretch/>
        </p:blipFill>
        <p:spPr>
          <a:xfrm>
            <a:off x="272190" y="154874"/>
            <a:ext cx="9807343" cy="34242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20783" y="5790035"/>
            <a:ext cx="10368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28700" fontAlgn="b">
              <a:defRPr/>
            </a:pPr>
            <a:r>
              <a:rPr lang="fr-CA" sz="6600" dirty="0" err="1">
                <a:solidFill>
                  <a:schemeClr val="bg1"/>
                </a:solidFill>
                <a:latin typeface="Zwift Sprint Black" panose="020B0A05030401040104" pitchFamily="34" charset="0"/>
              </a:rPr>
              <a:t>Americas</a:t>
            </a: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 EAST </a:t>
            </a:r>
          </a:p>
          <a:p>
            <a:pPr lvl="0" algn="ctr" defTabSz="1028700" fontAlgn="b">
              <a:defRPr/>
            </a:pP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Cat A - Division 1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05" y="17017218"/>
            <a:ext cx="485527" cy="48552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071" y="12848089"/>
            <a:ext cx="485527" cy="48552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853" y="12848088"/>
            <a:ext cx="485527" cy="48552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744" y="12848088"/>
            <a:ext cx="485527" cy="48552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79" y="12249645"/>
            <a:ext cx="485527" cy="48552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79" y="11651200"/>
            <a:ext cx="485527" cy="48552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79" y="11052755"/>
            <a:ext cx="485527" cy="48552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79" y="10454310"/>
            <a:ext cx="485527" cy="48552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79" y="9257420"/>
            <a:ext cx="485527" cy="48552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79" y="8658975"/>
            <a:ext cx="485527" cy="48552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071" y="11667732"/>
            <a:ext cx="485527" cy="485527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071" y="11069287"/>
            <a:ext cx="485527" cy="48552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071" y="12257910"/>
            <a:ext cx="485527" cy="48552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071" y="9872397"/>
            <a:ext cx="485527" cy="485527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071" y="8675507"/>
            <a:ext cx="485527" cy="48552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962" y="11651200"/>
            <a:ext cx="485527" cy="485527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962" y="11052755"/>
            <a:ext cx="485527" cy="485527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962" y="12208942"/>
            <a:ext cx="485527" cy="485527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962" y="9855865"/>
            <a:ext cx="485527" cy="485527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962" y="9257420"/>
            <a:ext cx="485527" cy="48552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962" y="8658975"/>
            <a:ext cx="485527" cy="485527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853" y="12271056"/>
            <a:ext cx="485527" cy="485527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853" y="11672611"/>
            <a:ext cx="485527" cy="48552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853" y="9877276"/>
            <a:ext cx="485527" cy="48552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853" y="9278831"/>
            <a:ext cx="485527" cy="485527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853" y="8680386"/>
            <a:ext cx="485527" cy="485527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187" y="12249645"/>
            <a:ext cx="485527" cy="48552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187" y="11651200"/>
            <a:ext cx="485527" cy="485527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187" y="11052755"/>
            <a:ext cx="485527" cy="485527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187" y="9257420"/>
            <a:ext cx="485527" cy="485527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187" y="8658975"/>
            <a:ext cx="485527" cy="485527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985" y="11651200"/>
            <a:ext cx="485527" cy="485527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985" y="11052755"/>
            <a:ext cx="485527" cy="48552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261" y="12226713"/>
            <a:ext cx="485527" cy="485527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985" y="9855865"/>
            <a:ext cx="485527" cy="485527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985" y="9257420"/>
            <a:ext cx="485527" cy="485527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985" y="8658975"/>
            <a:ext cx="485527" cy="48552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12" y="17458431"/>
            <a:ext cx="659630" cy="659630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312" y="13371834"/>
            <a:ext cx="659630" cy="65963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38" y="5839269"/>
            <a:ext cx="1465636" cy="1465636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152" y="3813467"/>
            <a:ext cx="2236321" cy="126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448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1997" t="10466" r="14695" b="5737"/>
          <a:stretch/>
        </p:blipFill>
        <p:spPr>
          <a:xfrm rot="16200000">
            <a:off x="-3976905" y="3981144"/>
            <a:ext cx="18326100" cy="1036380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43241" y="5572860"/>
            <a:ext cx="9684000" cy="8506039"/>
          </a:xfrm>
          <a:prstGeom prst="roundRect">
            <a:avLst>
              <a:gd name="adj" fmla="val 6827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t="-3000" r="-3000" b="-3000"/>
            </a:stretch>
          </a:blipFill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440976"/>
              </p:ext>
            </p:extLst>
          </p:nvPr>
        </p:nvGraphicFramePr>
        <p:xfrm>
          <a:off x="305140" y="5520418"/>
          <a:ext cx="9684000" cy="84279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4921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7200" u="none" strike="noStrike" kern="1200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Jonathan Bisson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Michel Rivard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Sébastien Perreault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Vincent Deschênes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Philippe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Hakier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(Cap)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Pierre-Luc Bélanger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Charles-Antoine Messier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Marx Cortes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668148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-43543" y="14688457"/>
            <a:ext cx="2438400" cy="1393372"/>
          </a:xfrm>
          <a:custGeom>
            <a:avLst/>
            <a:gdLst>
              <a:gd name="connsiteX0" fmla="*/ 0 w 2438400"/>
              <a:gd name="connsiteY0" fmla="*/ 0 h 1393372"/>
              <a:gd name="connsiteX1" fmla="*/ 0 w 2438400"/>
              <a:gd name="connsiteY1" fmla="*/ 0 h 1393372"/>
              <a:gd name="connsiteX2" fmla="*/ 682172 w 2438400"/>
              <a:gd name="connsiteY2" fmla="*/ 290286 h 1393372"/>
              <a:gd name="connsiteX3" fmla="*/ 812800 w 2438400"/>
              <a:gd name="connsiteY3" fmla="*/ 333829 h 1393372"/>
              <a:gd name="connsiteX4" fmla="*/ 1030514 w 2438400"/>
              <a:gd name="connsiteY4" fmla="*/ 449943 h 1393372"/>
              <a:gd name="connsiteX5" fmla="*/ 1117600 w 2438400"/>
              <a:gd name="connsiteY5" fmla="*/ 493486 h 1393372"/>
              <a:gd name="connsiteX6" fmla="*/ 1204686 w 2438400"/>
              <a:gd name="connsiteY6" fmla="*/ 522514 h 1393372"/>
              <a:gd name="connsiteX7" fmla="*/ 1262743 w 2438400"/>
              <a:gd name="connsiteY7" fmla="*/ 566057 h 1393372"/>
              <a:gd name="connsiteX8" fmla="*/ 1306286 w 2438400"/>
              <a:gd name="connsiteY8" fmla="*/ 595086 h 1393372"/>
              <a:gd name="connsiteX9" fmla="*/ 1306286 w 2438400"/>
              <a:gd name="connsiteY9" fmla="*/ 609600 h 1393372"/>
              <a:gd name="connsiteX10" fmla="*/ 2438400 w 2438400"/>
              <a:gd name="connsiteY10" fmla="*/ 986972 h 1393372"/>
              <a:gd name="connsiteX11" fmla="*/ 2032000 w 2438400"/>
              <a:gd name="connsiteY11" fmla="*/ 1393372 h 1393372"/>
              <a:gd name="connsiteX12" fmla="*/ 159657 w 2438400"/>
              <a:gd name="connsiteY12" fmla="*/ 1320800 h 1393372"/>
              <a:gd name="connsiteX13" fmla="*/ 29029 w 2438400"/>
              <a:gd name="connsiteY13" fmla="*/ 1262743 h 1393372"/>
              <a:gd name="connsiteX14" fmla="*/ 0 w 2438400"/>
              <a:gd name="connsiteY14" fmla="*/ 0 h 139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38400" h="1393372">
                <a:moveTo>
                  <a:pt x="0" y="0"/>
                </a:moveTo>
                <a:lnTo>
                  <a:pt x="0" y="0"/>
                </a:lnTo>
                <a:lnTo>
                  <a:pt x="682172" y="290286"/>
                </a:lnTo>
                <a:cubicBezTo>
                  <a:pt x="724629" y="307724"/>
                  <a:pt x="770023" y="317193"/>
                  <a:pt x="812800" y="333829"/>
                </a:cubicBezTo>
                <a:cubicBezTo>
                  <a:pt x="1003065" y="407821"/>
                  <a:pt x="883461" y="364162"/>
                  <a:pt x="1030514" y="449943"/>
                </a:cubicBezTo>
                <a:cubicBezTo>
                  <a:pt x="1058548" y="466296"/>
                  <a:pt x="1087641" y="481003"/>
                  <a:pt x="1117600" y="493486"/>
                </a:cubicBezTo>
                <a:cubicBezTo>
                  <a:pt x="1145845" y="505255"/>
                  <a:pt x="1204686" y="522514"/>
                  <a:pt x="1204686" y="522514"/>
                </a:cubicBezTo>
                <a:cubicBezTo>
                  <a:pt x="1224038" y="537028"/>
                  <a:pt x="1243058" y="551997"/>
                  <a:pt x="1262743" y="566057"/>
                </a:cubicBezTo>
                <a:cubicBezTo>
                  <a:pt x="1276938" y="576196"/>
                  <a:pt x="1293951" y="582751"/>
                  <a:pt x="1306286" y="595086"/>
                </a:cubicBezTo>
                <a:lnTo>
                  <a:pt x="1306286" y="609600"/>
                </a:lnTo>
                <a:lnTo>
                  <a:pt x="2438400" y="986972"/>
                </a:lnTo>
                <a:lnTo>
                  <a:pt x="2032000" y="1393372"/>
                </a:lnTo>
                <a:lnTo>
                  <a:pt x="159657" y="1320800"/>
                </a:lnTo>
                <a:lnTo>
                  <a:pt x="29029" y="1262743"/>
                </a:lnTo>
                <a:lnTo>
                  <a:pt x="0" y="0"/>
                </a:lnTo>
                <a:close/>
              </a:path>
            </a:pathLst>
          </a:custGeom>
          <a:solidFill>
            <a:srgbClr val="002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4123013"/>
            <a:ext cx="9429750" cy="291536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939273"/>
              </p:ext>
            </p:extLst>
          </p:nvPr>
        </p:nvGraphicFramePr>
        <p:xfrm>
          <a:off x="-212274" y="17051152"/>
          <a:ext cx="4850640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5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5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Partant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Substitut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8668493"/>
              </p:ext>
            </p:extLst>
          </p:nvPr>
        </p:nvGraphicFramePr>
        <p:xfrm>
          <a:off x="4223657" y="17051152"/>
          <a:ext cx="5737827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7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Réserviste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Directeur  sportif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-16328" y="3440214"/>
            <a:ext cx="1038437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"/>
            <a:r>
              <a:rPr lang="fr-CA" sz="13800" b="1" dirty="0" err="1">
                <a:solidFill>
                  <a:schemeClr val="bg1"/>
                </a:solidFill>
                <a:latin typeface="Zwift Sprint Black" panose="020B0A05030401040104" pitchFamily="34" charset="0"/>
              </a:rPr>
              <a:t>ZForce</a:t>
            </a:r>
            <a:endParaRPr lang="fr-CA" sz="13800" b="1" dirty="0">
              <a:solidFill>
                <a:schemeClr val="bg1"/>
              </a:solidFill>
              <a:latin typeface="Zwift Sprint Black" panose="020B0A050304010401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5" b="18192"/>
          <a:stretch/>
        </p:blipFill>
        <p:spPr>
          <a:xfrm>
            <a:off x="272190" y="154874"/>
            <a:ext cx="9807343" cy="34242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5790035"/>
            <a:ext cx="10368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28700" fontAlgn="b">
              <a:defRPr/>
            </a:pPr>
            <a:r>
              <a:rPr lang="fr-CA" sz="6600" dirty="0" err="1">
                <a:solidFill>
                  <a:schemeClr val="bg1"/>
                </a:solidFill>
                <a:latin typeface="Zwift Sprint Black" panose="020B0A05030401040104" pitchFamily="34" charset="0"/>
              </a:rPr>
              <a:t>Americas</a:t>
            </a: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 EAST </a:t>
            </a:r>
            <a:r>
              <a:rPr lang="fr-CA" sz="6600" baseline="30000" dirty="0">
                <a:solidFill>
                  <a:schemeClr val="bg1"/>
                </a:solidFill>
                <a:latin typeface="Zwift Sprint Black" panose="020B0A05030401040104" pitchFamily="34" charset="0"/>
              </a:rPr>
              <a:t>(East)</a:t>
            </a:r>
          </a:p>
          <a:p>
            <a:pPr lvl="0" algn="ctr" defTabSz="1028700" fontAlgn="b">
              <a:defRPr/>
            </a:pP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Cat A - Division 1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05" y="17017218"/>
            <a:ext cx="485527" cy="48552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427" y="12862649"/>
            <a:ext cx="485527" cy="48552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536" y="11676644"/>
            <a:ext cx="485527" cy="48552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536" y="11078199"/>
            <a:ext cx="485527" cy="48552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536" y="10479754"/>
            <a:ext cx="485527" cy="48552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536" y="9282864"/>
            <a:ext cx="485527" cy="48552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536" y="8684419"/>
            <a:ext cx="485527" cy="485527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428" y="11094731"/>
            <a:ext cx="485527" cy="48552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428" y="10496286"/>
            <a:ext cx="485527" cy="48552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428" y="9897841"/>
            <a:ext cx="485527" cy="485527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428" y="8700951"/>
            <a:ext cx="485527" cy="48552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319" y="11676644"/>
            <a:ext cx="485527" cy="485527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319" y="11078199"/>
            <a:ext cx="485527" cy="485527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319" y="10479754"/>
            <a:ext cx="485527" cy="485527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319" y="9881309"/>
            <a:ext cx="485527" cy="485527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319" y="9282864"/>
            <a:ext cx="485527" cy="48552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319" y="8684419"/>
            <a:ext cx="485527" cy="485527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210" y="11698055"/>
            <a:ext cx="485527" cy="48552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210" y="9902720"/>
            <a:ext cx="485527" cy="48552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210" y="9304275"/>
            <a:ext cx="485527" cy="485527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210" y="8705830"/>
            <a:ext cx="485527" cy="48552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9544" y="11676644"/>
            <a:ext cx="485527" cy="485527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9544" y="11078199"/>
            <a:ext cx="485527" cy="485527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9544" y="8684419"/>
            <a:ext cx="485527" cy="485527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342" y="11676644"/>
            <a:ext cx="485527" cy="485527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342" y="11078199"/>
            <a:ext cx="485527" cy="48552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342" y="10479754"/>
            <a:ext cx="485527" cy="485527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342" y="9881309"/>
            <a:ext cx="485527" cy="485527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342" y="9282864"/>
            <a:ext cx="485527" cy="48552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12" y="17458431"/>
            <a:ext cx="659630" cy="65963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536" y="9906199"/>
            <a:ext cx="485527" cy="485527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9544" y="9906199"/>
            <a:ext cx="485527" cy="485527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210" y="10499427"/>
            <a:ext cx="485527" cy="485527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9544" y="10502906"/>
            <a:ext cx="485527" cy="485527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210" y="11108013"/>
            <a:ext cx="485527" cy="485527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427" y="12302340"/>
            <a:ext cx="485527" cy="485527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807" y="9191357"/>
            <a:ext cx="659630" cy="659630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4841" y="9210566"/>
            <a:ext cx="659630" cy="65963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41" y="6505640"/>
            <a:ext cx="1465636" cy="1465636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673" y="4200258"/>
            <a:ext cx="1466969" cy="828290"/>
          </a:xfrm>
          <a:prstGeom prst="rect">
            <a:avLst/>
          </a:prstGeom>
        </p:spPr>
      </p:pic>
      <p:pic>
        <p:nvPicPr>
          <p:cNvPr id="10" name="Picture 26">
            <a:extLst>
              <a:ext uri="{FF2B5EF4-FFF2-40B4-BE49-F238E27FC236}">
                <a16:creationId xmlns:a16="http://schemas.microsoft.com/office/drawing/2014/main" id="{ECB3096D-10CE-9B49-9C82-188E5EFDD22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340" y="12822628"/>
            <a:ext cx="485527" cy="485527"/>
          </a:xfrm>
          <a:prstGeom prst="rect">
            <a:avLst/>
          </a:prstGeom>
        </p:spPr>
      </p:pic>
      <p:pic>
        <p:nvPicPr>
          <p:cNvPr id="14" name="Picture 26">
            <a:extLst>
              <a:ext uri="{FF2B5EF4-FFF2-40B4-BE49-F238E27FC236}">
                <a16:creationId xmlns:a16="http://schemas.microsoft.com/office/drawing/2014/main" id="{4F5E9272-7A5F-844C-550C-1A5F261AA1B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9544" y="12842449"/>
            <a:ext cx="485527" cy="48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47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1997" t="10466" r="14695" b="5737"/>
          <a:stretch/>
        </p:blipFill>
        <p:spPr>
          <a:xfrm rot="16200000">
            <a:off x="-3976905" y="3981144"/>
            <a:ext cx="18326100" cy="1036380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43241" y="5572860"/>
            <a:ext cx="9684000" cy="8506039"/>
          </a:xfrm>
          <a:prstGeom prst="roundRect">
            <a:avLst>
              <a:gd name="adj" fmla="val 6827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t="-3000" r="-3000" b="-3000"/>
            </a:stretch>
          </a:blipFill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007941"/>
              </p:ext>
            </p:extLst>
          </p:nvPr>
        </p:nvGraphicFramePr>
        <p:xfrm>
          <a:off x="305140" y="5520418"/>
          <a:ext cx="9399967" cy="84279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16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39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39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39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39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39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639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4921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7200" u="none" strike="noStrike" kern="1200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Patrick Caisse (Cap)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Christian Deschênes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Jean-Philippe Lebeau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Nicholas D’Aragon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Guillaume Rompre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Philippe Reynolds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Mathieu Gabriel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Mikael</a:t>
                      </a: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fr-CA" sz="3200" u="none" strike="noStrike" kern="1200" baseline="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Guilbault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-43543" y="14688457"/>
            <a:ext cx="2438400" cy="1393372"/>
          </a:xfrm>
          <a:custGeom>
            <a:avLst/>
            <a:gdLst>
              <a:gd name="connsiteX0" fmla="*/ 0 w 2438400"/>
              <a:gd name="connsiteY0" fmla="*/ 0 h 1393372"/>
              <a:gd name="connsiteX1" fmla="*/ 0 w 2438400"/>
              <a:gd name="connsiteY1" fmla="*/ 0 h 1393372"/>
              <a:gd name="connsiteX2" fmla="*/ 682172 w 2438400"/>
              <a:gd name="connsiteY2" fmla="*/ 290286 h 1393372"/>
              <a:gd name="connsiteX3" fmla="*/ 812800 w 2438400"/>
              <a:gd name="connsiteY3" fmla="*/ 333829 h 1393372"/>
              <a:gd name="connsiteX4" fmla="*/ 1030514 w 2438400"/>
              <a:gd name="connsiteY4" fmla="*/ 449943 h 1393372"/>
              <a:gd name="connsiteX5" fmla="*/ 1117600 w 2438400"/>
              <a:gd name="connsiteY5" fmla="*/ 493486 h 1393372"/>
              <a:gd name="connsiteX6" fmla="*/ 1204686 w 2438400"/>
              <a:gd name="connsiteY6" fmla="*/ 522514 h 1393372"/>
              <a:gd name="connsiteX7" fmla="*/ 1262743 w 2438400"/>
              <a:gd name="connsiteY7" fmla="*/ 566057 h 1393372"/>
              <a:gd name="connsiteX8" fmla="*/ 1306286 w 2438400"/>
              <a:gd name="connsiteY8" fmla="*/ 595086 h 1393372"/>
              <a:gd name="connsiteX9" fmla="*/ 1306286 w 2438400"/>
              <a:gd name="connsiteY9" fmla="*/ 609600 h 1393372"/>
              <a:gd name="connsiteX10" fmla="*/ 2438400 w 2438400"/>
              <a:gd name="connsiteY10" fmla="*/ 986972 h 1393372"/>
              <a:gd name="connsiteX11" fmla="*/ 2032000 w 2438400"/>
              <a:gd name="connsiteY11" fmla="*/ 1393372 h 1393372"/>
              <a:gd name="connsiteX12" fmla="*/ 159657 w 2438400"/>
              <a:gd name="connsiteY12" fmla="*/ 1320800 h 1393372"/>
              <a:gd name="connsiteX13" fmla="*/ 29029 w 2438400"/>
              <a:gd name="connsiteY13" fmla="*/ 1262743 h 1393372"/>
              <a:gd name="connsiteX14" fmla="*/ 0 w 2438400"/>
              <a:gd name="connsiteY14" fmla="*/ 0 h 139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38400" h="1393372">
                <a:moveTo>
                  <a:pt x="0" y="0"/>
                </a:moveTo>
                <a:lnTo>
                  <a:pt x="0" y="0"/>
                </a:lnTo>
                <a:lnTo>
                  <a:pt x="682172" y="290286"/>
                </a:lnTo>
                <a:cubicBezTo>
                  <a:pt x="724629" y="307724"/>
                  <a:pt x="770023" y="317193"/>
                  <a:pt x="812800" y="333829"/>
                </a:cubicBezTo>
                <a:cubicBezTo>
                  <a:pt x="1003065" y="407821"/>
                  <a:pt x="883461" y="364162"/>
                  <a:pt x="1030514" y="449943"/>
                </a:cubicBezTo>
                <a:cubicBezTo>
                  <a:pt x="1058548" y="466296"/>
                  <a:pt x="1087641" y="481003"/>
                  <a:pt x="1117600" y="493486"/>
                </a:cubicBezTo>
                <a:cubicBezTo>
                  <a:pt x="1145845" y="505255"/>
                  <a:pt x="1204686" y="522514"/>
                  <a:pt x="1204686" y="522514"/>
                </a:cubicBezTo>
                <a:cubicBezTo>
                  <a:pt x="1224038" y="537028"/>
                  <a:pt x="1243058" y="551997"/>
                  <a:pt x="1262743" y="566057"/>
                </a:cubicBezTo>
                <a:cubicBezTo>
                  <a:pt x="1276938" y="576196"/>
                  <a:pt x="1293951" y="582751"/>
                  <a:pt x="1306286" y="595086"/>
                </a:cubicBezTo>
                <a:lnTo>
                  <a:pt x="1306286" y="609600"/>
                </a:lnTo>
                <a:lnTo>
                  <a:pt x="2438400" y="986972"/>
                </a:lnTo>
                <a:lnTo>
                  <a:pt x="2032000" y="1393372"/>
                </a:lnTo>
                <a:lnTo>
                  <a:pt x="159657" y="1320800"/>
                </a:lnTo>
                <a:lnTo>
                  <a:pt x="29029" y="1262743"/>
                </a:lnTo>
                <a:lnTo>
                  <a:pt x="0" y="0"/>
                </a:lnTo>
                <a:close/>
              </a:path>
            </a:pathLst>
          </a:custGeom>
          <a:solidFill>
            <a:srgbClr val="002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4123013"/>
            <a:ext cx="9429750" cy="291536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499711"/>
              </p:ext>
            </p:extLst>
          </p:nvPr>
        </p:nvGraphicFramePr>
        <p:xfrm>
          <a:off x="-212274" y="17051152"/>
          <a:ext cx="4850640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5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5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Partant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Substitut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266182"/>
              </p:ext>
            </p:extLst>
          </p:nvPr>
        </p:nvGraphicFramePr>
        <p:xfrm>
          <a:off x="4223657" y="17051152"/>
          <a:ext cx="5737827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7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Réserviste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Directeur  sportif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-16328" y="3440214"/>
            <a:ext cx="1038437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"/>
            <a:r>
              <a:rPr lang="fr-CA" sz="13800" b="1" dirty="0">
                <a:solidFill>
                  <a:schemeClr val="bg1"/>
                </a:solidFill>
                <a:latin typeface="Zwift Sprint Black" panose="020B0A05030401040104" pitchFamily="34" charset="0"/>
              </a:rPr>
              <a:t>Rockets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5" b="18192"/>
          <a:stretch/>
        </p:blipFill>
        <p:spPr>
          <a:xfrm>
            <a:off x="272190" y="154874"/>
            <a:ext cx="9807343" cy="34242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5790035"/>
            <a:ext cx="10368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28700" fontAlgn="b">
              <a:defRPr/>
            </a:pPr>
            <a:r>
              <a:rPr lang="fr-CA" sz="6600" dirty="0" err="1">
                <a:solidFill>
                  <a:schemeClr val="bg1"/>
                </a:solidFill>
                <a:latin typeface="Zwift Sprint Black" panose="020B0A05030401040104" pitchFamily="34" charset="0"/>
              </a:rPr>
              <a:t>Americas</a:t>
            </a: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 EAST </a:t>
            </a:r>
          </a:p>
          <a:p>
            <a:pPr lvl="0" algn="ctr" defTabSz="1028700" fontAlgn="b">
              <a:defRPr/>
            </a:pP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Cat A - Division 2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05" y="17017218"/>
            <a:ext cx="485527" cy="48552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935" y="11078199"/>
            <a:ext cx="485527" cy="48552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935" y="10479754"/>
            <a:ext cx="485527" cy="48552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935" y="9282864"/>
            <a:ext cx="485527" cy="48552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935" y="8684419"/>
            <a:ext cx="485527" cy="48552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827" y="11693176"/>
            <a:ext cx="485527" cy="485527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827" y="11094731"/>
            <a:ext cx="485527" cy="48552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827" y="10496286"/>
            <a:ext cx="485527" cy="48552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827" y="9897841"/>
            <a:ext cx="485527" cy="485527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827" y="8700951"/>
            <a:ext cx="485527" cy="48552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18" y="11676644"/>
            <a:ext cx="485527" cy="485527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18" y="11078199"/>
            <a:ext cx="485527" cy="485527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18" y="10479754"/>
            <a:ext cx="485527" cy="485527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18" y="9881309"/>
            <a:ext cx="485527" cy="485527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18" y="9282864"/>
            <a:ext cx="485527" cy="48552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718" y="8684419"/>
            <a:ext cx="485527" cy="485527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609" y="11698055"/>
            <a:ext cx="485527" cy="48552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609" y="9902720"/>
            <a:ext cx="485527" cy="48552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609" y="9304275"/>
            <a:ext cx="485527" cy="485527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609" y="8705830"/>
            <a:ext cx="485527" cy="48552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943" y="11676644"/>
            <a:ext cx="485527" cy="485527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943" y="11078199"/>
            <a:ext cx="485527" cy="485527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943" y="9282864"/>
            <a:ext cx="485527" cy="485527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943" y="8684419"/>
            <a:ext cx="485527" cy="485527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741" y="11676644"/>
            <a:ext cx="485527" cy="485527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741" y="11078199"/>
            <a:ext cx="485527" cy="48552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741" y="10479754"/>
            <a:ext cx="485527" cy="485527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741" y="9881309"/>
            <a:ext cx="485527" cy="485527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741" y="9282864"/>
            <a:ext cx="485527" cy="485527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741" y="8684419"/>
            <a:ext cx="485527" cy="48552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12" y="17458431"/>
            <a:ext cx="659630" cy="65963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733" y="9299396"/>
            <a:ext cx="485527" cy="485527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935" y="9906199"/>
            <a:ext cx="485527" cy="485527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943" y="9906199"/>
            <a:ext cx="485527" cy="485527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609" y="10499427"/>
            <a:ext cx="485527" cy="485527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943" y="10502906"/>
            <a:ext cx="485527" cy="485527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609" y="11108013"/>
            <a:ext cx="485527" cy="485527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38" y="5839269"/>
            <a:ext cx="1465636" cy="1465636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890" y="4169578"/>
            <a:ext cx="1595524" cy="900876"/>
          </a:xfrm>
          <a:prstGeom prst="rect">
            <a:avLst/>
          </a:prstGeom>
        </p:spPr>
      </p:pic>
      <p:pic>
        <p:nvPicPr>
          <p:cNvPr id="6" name="Picture 40">
            <a:extLst>
              <a:ext uri="{FF2B5EF4-FFF2-40B4-BE49-F238E27FC236}">
                <a16:creationId xmlns:a16="http://schemas.microsoft.com/office/drawing/2014/main" id="{EDA7244B-9E9E-04A9-B4DB-DB893F3785F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350" y="12224186"/>
            <a:ext cx="485527" cy="48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728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1997" t="10466" r="14695" b="5737"/>
          <a:stretch/>
        </p:blipFill>
        <p:spPr>
          <a:xfrm rot="16200000">
            <a:off x="-3976905" y="3981144"/>
            <a:ext cx="18326100" cy="1036380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43241" y="5572860"/>
            <a:ext cx="9684000" cy="8506039"/>
          </a:xfrm>
          <a:prstGeom prst="roundRect">
            <a:avLst>
              <a:gd name="adj" fmla="val 6827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t="-3000" r="-3000" b="-3000"/>
            </a:stretch>
          </a:blipFill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567913"/>
              </p:ext>
            </p:extLst>
          </p:nvPr>
        </p:nvGraphicFramePr>
        <p:xfrm>
          <a:off x="159666" y="5499636"/>
          <a:ext cx="9684000" cy="84279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4921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7200" u="none" strike="noStrike" kern="1200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Blaise</a:t>
                      </a: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Ratté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Alain St-Louis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Juan Jimenez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Steve Maurice (Cap)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Laurent Lebel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Alexandre</a:t>
                      </a: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Dumont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Jérémie</a:t>
                      </a: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Vachon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Jasmin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Marinelli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(DS)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 -        -  -  -  -  -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-43543" y="14688457"/>
            <a:ext cx="2438400" cy="1393372"/>
          </a:xfrm>
          <a:custGeom>
            <a:avLst/>
            <a:gdLst>
              <a:gd name="connsiteX0" fmla="*/ 0 w 2438400"/>
              <a:gd name="connsiteY0" fmla="*/ 0 h 1393372"/>
              <a:gd name="connsiteX1" fmla="*/ 0 w 2438400"/>
              <a:gd name="connsiteY1" fmla="*/ 0 h 1393372"/>
              <a:gd name="connsiteX2" fmla="*/ 682172 w 2438400"/>
              <a:gd name="connsiteY2" fmla="*/ 290286 h 1393372"/>
              <a:gd name="connsiteX3" fmla="*/ 812800 w 2438400"/>
              <a:gd name="connsiteY3" fmla="*/ 333829 h 1393372"/>
              <a:gd name="connsiteX4" fmla="*/ 1030514 w 2438400"/>
              <a:gd name="connsiteY4" fmla="*/ 449943 h 1393372"/>
              <a:gd name="connsiteX5" fmla="*/ 1117600 w 2438400"/>
              <a:gd name="connsiteY5" fmla="*/ 493486 h 1393372"/>
              <a:gd name="connsiteX6" fmla="*/ 1204686 w 2438400"/>
              <a:gd name="connsiteY6" fmla="*/ 522514 h 1393372"/>
              <a:gd name="connsiteX7" fmla="*/ 1262743 w 2438400"/>
              <a:gd name="connsiteY7" fmla="*/ 566057 h 1393372"/>
              <a:gd name="connsiteX8" fmla="*/ 1306286 w 2438400"/>
              <a:gd name="connsiteY8" fmla="*/ 595086 h 1393372"/>
              <a:gd name="connsiteX9" fmla="*/ 1306286 w 2438400"/>
              <a:gd name="connsiteY9" fmla="*/ 609600 h 1393372"/>
              <a:gd name="connsiteX10" fmla="*/ 2438400 w 2438400"/>
              <a:gd name="connsiteY10" fmla="*/ 986972 h 1393372"/>
              <a:gd name="connsiteX11" fmla="*/ 2032000 w 2438400"/>
              <a:gd name="connsiteY11" fmla="*/ 1393372 h 1393372"/>
              <a:gd name="connsiteX12" fmla="*/ 159657 w 2438400"/>
              <a:gd name="connsiteY12" fmla="*/ 1320800 h 1393372"/>
              <a:gd name="connsiteX13" fmla="*/ 29029 w 2438400"/>
              <a:gd name="connsiteY13" fmla="*/ 1262743 h 1393372"/>
              <a:gd name="connsiteX14" fmla="*/ 0 w 2438400"/>
              <a:gd name="connsiteY14" fmla="*/ 0 h 139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38400" h="1393372">
                <a:moveTo>
                  <a:pt x="0" y="0"/>
                </a:moveTo>
                <a:lnTo>
                  <a:pt x="0" y="0"/>
                </a:lnTo>
                <a:lnTo>
                  <a:pt x="682172" y="290286"/>
                </a:lnTo>
                <a:cubicBezTo>
                  <a:pt x="724629" y="307724"/>
                  <a:pt x="770023" y="317193"/>
                  <a:pt x="812800" y="333829"/>
                </a:cubicBezTo>
                <a:cubicBezTo>
                  <a:pt x="1003065" y="407821"/>
                  <a:pt x="883461" y="364162"/>
                  <a:pt x="1030514" y="449943"/>
                </a:cubicBezTo>
                <a:cubicBezTo>
                  <a:pt x="1058548" y="466296"/>
                  <a:pt x="1087641" y="481003"/>
                  <a:pt x="1117600" y="493486"/>
                </a:cubicBezTo>
                <a:cubicBezTo>
                  <a:pt x="1145845" y="505255"/>
                  <a:pt x="1204686" y="522514"/>
                  <a:pt x="1204686" y="522514"/>
                </a:cubicBezTo>
                <a:cubicBezTo>
                  <a:pt x="1224038" y="537028"/>
                  <a:pt x="1243058" y="551997"/>
                  <a:pt x="1262743" y="566057"/>
                </a:cubicBezTo>
                <a:cubicBezTo>
                  <a:pt x="1276938" y="576196"/>
                  <a:pt x="1293951" y="582751"/>
                  <a:pt x="1306286" y="595086"/>
                </a:cubicBezTo>
                <a:lnTo>
                  <a:pt x="1306286" y="609600"/>
                </a:lnTo>
                <a:lnTo>
                  <a:pt x="2438400" y="986972"/>
                </a:lnTo>
                <a:lnTo>
                  <a:pt x="2032000" y="1393372"/>
                </a:lnTo>
                <a:lnTo>
                  <a:pt x="159657" y="1320800"/>
                </a:lnTo>
                <a:lnTo>
                  <a:pt x="29029" y="1262743"/>
                </a:lnTo>
                <a:lnTo>
                  <a:pt x="0" y="0"/>
                </a:lnTo>
                <a:close/>
              </a:path>
            </a:pathLst>
          </a:custGeom>
          <a:solidFill>
            <a:srgbClr val="002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4123013"/>
            <a:ext cx="9429750" cy="291536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354270"/>
              </p:ext>
            </p:extLst>
          </p:nvPr>
        </p:nvGraphicFramePr>
        <p:xfrm>
          <a:off x="-212274" y="17051152"/>
          <a:ext cx="4850640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5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5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Partant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Substitut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146311"/>
              </p:ext>
            </p:extLst>
          </p:nvPr>
        </p:nvGraphicFramePr>
        <p:xfrm>
          <a:off x="4223657" y="17051152"/>
          <a:ext cx="5737827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7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Réserviste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Directeur  sportif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-16328" y="3440214"/>
            <a:ext cx="1038437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"/>
            <a:r>
              <a:rPr lang="fr-CA" sz="13800" b="1" dirty="0">
                <a:solidFill>
                  <a:schemeClr val="bg1"/>
                </a:solidFill>
                <a:latin typeface="Zwift Sprint Black" panose="020B0A05030401040104" pitchFamily="34" charset="0"/>
              </a:rPr>
              <a:t>Force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5" b="18192"/>
          <a:stretch/>
        </p:blipFill>
        <p:spPr>
          <a:xfrm>
            <a:off x="272190" y="154874"/>
            <a:ext cx="9807343" cy="34242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5790035"/>
            <a:ext cx="10368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28700" fontAlgn="b">
              <a:defRPr/>
            </a:pPr>
            <a:r>
              <a:rPr lang="fr-CA" sz="6600" dirty="0" err="1">
                <a:solidFill>
                  <a:schemeClr val="bg1"/>
                </a:solidFill>
                <a:latin typeface="Zwift Sprint Black" panose="020B0A05030401040104" pitchFamily="34" charset="0"/>
              </a:rPr>
              <a:t>Americas</a:t>
            </a: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 EAST </a:t>
            </a:r>
          </a:p>
          <a:p>
            <a:pPr lvl="0" algn="ctr" defTabSz="1028700" fontAlgn="b">
              <a:defRPr/>
            </a:pP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Cat B - Division 1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05" y="17017218"/>
            <a:ext cx="485527" cy="48552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62" y="12254307"/>
            <a:ext cx="485527" cy="48552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62" y="11655862"/>
            <a:ext cx="485527" cy="48552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62" y="11057417"/>
            <a:ext cx="485527" cy="48552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62" y="10458972"/>
            <a:ext cx="485527" cy="48552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62" y="8663637"/>
            <a:ext cx="485527" cy="485527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954" y="11073949"/>
            <a:ext cx="485527" cy="48552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954" y="10475504"/>
            <a:ext cx="485527" cy="48552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954" y="9877059"/>
            <a:ext cx="485527" cy="485527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954" y="8680169"/>
            <a:ext cx="485527" cy="48552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845" y="11655862"/>
            <a:ext cx="485527" cy="485527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845" y="11057417"/>
            <a:ext cx="485527" cy="485527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845" y="10458972"/>
            <a:ext cx="485527" cy="485527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845" y="9860527"/>
            <a:ext cx="485527" cy="485527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845" y="9262082"/>
            <a:ext cx="485527" cy="48552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845" y="8663637"/>
            <a:ext cx="485527" cy="485527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736" y="12275718"/>
            <a:ext cx="485527" cy="485527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736" y="11677273"/>
            <a:ext cx="485527" cy="48552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736" y="9283493"/>
            <a:ext cx="485527" cy="485527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736" y="8685048"/>
            <a:ext cx="485527" cy="485527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070" y="12254307"/>
            <a:ext cx="485527" cy="48552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070" y="11655862"/>
            <a:ext cx="485527" cy="485527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070" y="11057417"/>
            <a:ext cx="485527" cy="485527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070" y="8663637"/>
            <a:ext cx="485527" cy="485527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868" y="11655862"/>
            <a:ext cx="485527" cy="485527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868" y="11057417"/>
            <a:ext cx="485527" cy="485527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868" y="9860527"/>
            <a:ext cx="485527" cy="485527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868" y="9262082"/>
            <a:ext cx="485527" cy="485527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868" y="8663637"/>
            <a:ext cx="485527" cy="48552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12" y="17458431"/>
            <a:ext cx="659630" cy="659630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620" y="13351052"/>
            <a:ext cx="659630" cy="65963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860" y="9278614"/>
            <a:ext cx="485527" cy="485527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62" y="9885417"/>
            <a:ext cx="485527" cy="485527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070" y="9885417"/>
            <a:ext cx="485527" cy="485527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736" y="10478645"/>
            <a:ext cx="485527" cy="485527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070" y="10482124"/>
            <a:ext cx="485527" cy="485527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736" y="11087231"/>
            <a:ext cx="485527" cy="485527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953" y="12281558"/>
            <a:ext cx="485527" cy="485527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867" y="12254304"/>
            <a:ext cx="485527" cy="48552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38" y="5839269"/>
            <a:ext cx="1465636" cy="1465636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785" y="4169578"/>
            <a:ext cx="1595524" cy="90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904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1997" t="10466" r="14695" b="5737"/>
          <a:stretch/>
        </p:blipFill>
        <p:spPr>
          <a:xfrm rot="16200000">
            <a:off x="-3976905" y="3981144"/>
            <a:ext cx="18326100" cy="1036380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43241" y="5572860"/>
            <a:ext cx="9684000" cy="8506039"/>
          </a:xfrm>
          <a:prstGeom prst="roundRect">
            <a:avLst>
              <a:gd name="adj" fmla="val 6827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t="-3000" r="-3000" b="-3000"/>
            </a:stretch>
          </a:blipFill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5342875"/>
              </p:ext>
            </p:extLst>
          </p:nvPr>
        </p:nvGraphicFramePr>
        <p:xfrm>
          <a:off x="118102" y="5520418"/>
          <a:ext cx="9684000" cy="90260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4921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7200" u="none" strike="noStrike" kern="1200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Carl Desrosiers (Cap)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Rock Brunet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Jacques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Loignon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Frédéric Bergeron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Martin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Tétreault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Frédéric Leduc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Thomas Gaudreault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Alain St-Louis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Émilie</a:t>
                      </a:r>
                      <a:r>
                        <a:rPr lang="en-US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Marsolais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S</a:t>
                      </a: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61166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fr-CA" sz="3200" b="1" i="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-43543" y="14688457"/>
            <a:ext cx="2438400" cy="1393372"/>
          </a:xfrm>
          <a:custGeom>
            <a:avLst/>
            <a:gdLst>
              <a:gd name="connsiteX0" fmla="*/ 0 w 2438400"/>
              <a:gd name="connsiteY0" fmla="*/ 0 h 1393372"/>
              <a:gd name="connsiteX1" fmla="*/ 0 w 2438400"/>
              <a:gd name="connsiteY1" fmla="*/ 0 h 1393372"/>
              <a:gd name="connsiteX2" fmla="*/ 682172 w 2438400"/>
              <a:gd name="connsiteY2" fmla="*/ 290286 h 1393372"/>
              <a:gd name="connsiteX3" fmla="*/ 812800 w 2438400"/>
              <a:gd name="connsiteY3" fmla="*/ 333829 h 1393372"/>
              <a:gd name="connsiteX4" fmla="*/ 1030514 w 2438400"/>
              <a:gd name="connsiteY4" fmla="*/ 449943 h 1393372"/>
              <a:gd name="connsiteX5" fmla="*/ 1117600 w 2438400"/>
              <a:gd name="connsiteY5" fmla="*/ 493486 h 1393372"/>
              <a:gd name="connsiteX6" fmla="*/ 1204686 w 2438400"/>
              <a:gd name="connsiteY6" fmla="*/ 522514 h 1393372"/>
              <a:gd name="connsiteX7" fmla="*/ 1262743 w 2438400"/>
              <a:gd name="connsiteY7" fmla="*/ 566057 h 1393372"/>
              <a:gd name="connsiteX8" fmla="*/ 1306286 w 2438400"/>
              <a:gd name="connsiteY8" fmla="*/ 595086 h 1393372"/>
              <a:gd name="connsiteX9" fmla="*/ 1306286 w 2438400"/>
              <a:gd name="connsiteY9" fmla="*/ 609600 h 1393372"/>
              <a:gd name="connsiteX10" fmla="*/ 2438400 w 2438400"/>
              <a:gd name="connsiteY10" fmla="*/ 986972 h 1393372"/>
              <a:gd name="connsiteX11" fmla="*/ 2032000 w 2438400"/>
              <a:gd name="connsiteY11" fmla="*/ 1393372 h 1393372"/>
              <a:gd name="connsiteX12" fmla="*/ 159657 w 2438400"/>
              <a:gd name="connsiteY12" fmla="*/ 1320800 h 1393372"/>
              <a:gd name="connsiteX13" fmla="*/ 29029 w 2438400"/>
              <a:gd name="connsiteY13" fmla="*/ 1262743 h 1393372"/>
              <a:gd name="connsiteX14" fmla="*/ 0 w 2438400"/>
              <a:gd name="connsiteY14" fmla="*/ 0 h 139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38400" h="1393372">
                <a:moveTo>
                  <a:pt x="0" y="0"/>
                </a:moveTo>
                <a:lnTo>
                  <a:pt x="0" y="0"/>
                </a:lnTo>
                <a:lnTo>
                  <a:pt x="682172" y="290286"/>
                </a:lnTo>
                <a:cubicBezTo>
                  <a:pt x="724629" y="307724"/>
                  <a:pt x="770023" y="317193"/>
                  <a:pt x="812800" y="333829"/>
                </a:cubicBezTo>
                <a:cubicBezTo>
                  <a:pt x="1003065" y="407821"/>
                  <a:pt x="883461" y="364162"/>
                  <a:pt x="1030514" y="449943"/>
                </a:cubicBezTo>
                <a:cubicBezTo>
                  <a:pt x="1058548" y="466296"/>
                  <a:pt x="1087641" y="481003"/>
                  <a:pt x="1117600" y="493486"/>
                </a:cubicBezTo>
                <a:cubicBezTo>
                  <a:pt x="1145845" y="505255"/>
                  <a:pt x="1204686" y="522514"/>
                  <a:pt x="1204686" y="522514"/>
                </a:cubicBezTo>
                <a:cubicBezTo>
                  <a:pt x="1224038" y="537028"/>
                  <a:pt x="1243058" y="551997"/>
                  <a:pt x="1262743" y="566057"/>
                </a:cubicBezTo>
                <a:cubicBezTo>
                  <a:pt x="1276938" y="576196"/>
                  <a:pt x="1293951" y="582751"/>
                  <a:pt x="1306286" y="595086"/>
                </a:cubicBezTo>
                <a:lnTo>
                  <a:pt x="1306286" y="609600"/>
                </a:lnTo>
                <a:lnTo>
                  <a:pt x="2438400" y="986972"/>
                </a:lnTo>
                <a:lnTo>
                  <a:pt x="2032000" y="1393372"/>
                </a:lnTo>
                <a:lnTo>
                  <a:pt x="159657" y="1320800"/>
                </a:lnTo>
                <a:lnTo>
                  <a:pt x="29029" y="1262743"/>
                </a:lnTo>
                <a:lnTo>
                  <a:pt x="0" y="0"/>
                </a:lnTo>
                <a:close/>
              </a:path>
            </a:pathLst>
          </a:custGeom>
          <a:solidFill>
            <a:srgbClr val="002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4123013"/>
            <a:ext cx="9429750" cy="291536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9413"/>
              </p:ext>
            </p:extLst>
          </p:nvPr>
        </p:nvGraphicFramePr>
        <p:xfrm>
          <a:off x="-212274" y="17051152"/>
          <a:ext cx="4850640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5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5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Partant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Substitut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083572"/>
              </p:ext>
            </p:extLst>
          </p:nvPr>
        </p:nvGraphicFramePr>
        <p:xfrm>
          <a:off x="4223657" y="17051152"/>
          <a:ext cx="5737827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7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Réserviste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Directeur  sportif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-16328" y="3440214"/>
            <a:ext cx="1038437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"/>
            <a:r>
              <a:rPr lang="fr-CA" sz="13800" b="1" dirty="0">
                <a:solidFill>
                  <a:schemeClr val="bg1"/>
                </a:solidFill>
                <a:latin typeface="Zwift Sprint Black" panose="020B0A05030401040104" pitchFamily="34" charset="0"/>
              </a:rPr>
              <a:t>Mach 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5" b="18192"/>
          <a:stretch/>
        </p:blipFill>
        <p:spPr>
          <a:xfrm>
            <a:off x="272190" y="154874"/>
            <a:ext cx="9807343" cy="34242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5790035"/>
            <a:ext cx="10368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028700" fontAlgn="b">
              <a:defRPr/>
            </a:pPr>
            <a:r>
              <a:rPr lang="fr-CA" sz="6600" dirty="0" err="1">
                <a:solidFill>
                  <a:schemeClr val="bg1"/>
                </a:solidFill>
                <a:latin typeface="Zwift Sprint Black" panose="020B0A05030401040104" pitchFamily="34" charset="0"/>
              </a:rPr>
              <a:t>Americas</a:t>
            </a: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 EAST</a:t>
            </a:r>
          </a:p>
          <a:p>
            <a:pPr lvl="0" algn="ctr" defTabSz="1028700" fontAlgn="b">
              <a:defRPr/>
            </a:pP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Cat B - Division 3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05" y="17017218"/>
            <a:ext cx="485527" cy="48552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498" y="12275089"/>
            <a:ext cx="485527" cy="48552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498" y="11676644"/>
            <a:ext cx="485527" cy="48552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498" y="11078199"/>
            <a:ext cx="485527" cy="48552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498" y="10479754"/>
            <a:ext cx="485527" cy="48552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498" y="8684419"/>
            <a:ext cx="485527" cy="48552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390" y="11693176"/>
            <a:ext cx="485527" cy="48552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390" y="10496286"/>
            <a:ext cx="485527" cy="48552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390" y="9897841"/>
            <a:ext cx="485527" cy="485527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390" y="8700951"/>
            <a:ext cx="485527" cy="48552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281" y="11676644"/>
            <a:ext cx="485527" cy="485527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281" y="11078199"/>
            <a:ext cx="485527" cy="485527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281" y="10479754"/>
            <a:ext cx="485527" cy="485527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281" y="9282864"/>
            <a:ext cx="485527" cy="48552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281" y="8684419"/>
            <a:ext cx="485527" cy="485527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172" y="11698055"/>
            <a:ext cx="485527" cy="48552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172" y="9304275"/>
            <a:ext cx="485527" cy="485527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172" y="8705830"/>
            <a:ext cx="485527" cy="48552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2506" y="11676644"/>
            <a:ext cx="485527" cy="485527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2506" y="11078199"/>
            <a:ext cx="485527" cy="485527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2506" y="8684419"/>
            <a:ext cx="485527" cy="485527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304" y="11676644"/>
            <a:ext cx="485527" cy="485527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304" y="11078199"/>
            <a:ext cx="485527" cy="48552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304" y="10479754"/>
            <a:ext cx="485527" cy="485527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304" y="9282864"/>
            <a:ext cx="485527" cy="485527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304" y="8684419"/>
            <a:ext cx="485527" cy="48552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12" y="17458431"/>
            <a:ext cx="659630" cy="65963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296" y="9299396"/>
            <a:ext cx="485527" cy="485527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172" y="10499427"/>
            <a:ext cx="485527" cy="485527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2506" y="10502906"/>
            <a:ext cx="485527" cy="485527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172" y="11108013"/>
            <a:ext cx="485527" cy="485527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389" y="12302340"/>
            <a:ext cx="485527" cy="485527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498" y="12873532"/>
            <a:ext cx="485527" cy="485527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303" y="12275086"/>
            <a:ext cx="485527" cy="485527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38" y="5839269"/>
            <a:ext cx="1465636" cy="1465636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026" y="4169578"/>
            <a:ext cx="1595524" cy="900876"/>
          </a:xfrm>
          <a:prstGeom prst="rect">
            <a:avLst/>
          </a:prstGeom>
        </p:spPr>
      </p:pic>
      <p:pic>
        <p:nvPicPr>
          <p:cNvPr id="6" name="Picture 78">
            <a:extLst>
              <a:ext uri="{FF2B5EF4-FFF2-40B4-BE49-F238E27FC236}">
                <a16:creationId xmlns:a16="http://schemas.microsoft.com/office/drawing/2014/main" id="{122938B6-4511-C60C-A4E1-A61EFBFBD17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171" y="13396122"/>
            <a:ext cx="485527" cy="485527"/>
          </a:xfrm>
          <a:prstGeom prst="rect">
            <a:avLst/>
          </a:prstGeom>
        </p:spPr>
      </p:pic>
      <p:pic>
        <p:nvPicPr>
          <p:cNvPr id="10" name="Picture 78">
            <a:extLst>
              <a:ext uri="{FF2B5EF4-FFF2-40B4-BE49-F238E27FC236}">
                <a16:creationId xmlns:a16="http://schemas.microsoft.com/office/drawing/2014/main" id="{EF09BB75-621A-E3FF-576A-D3B1B3E521D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7062" y="13412504"/>
            <a:ext cx="485527" cy="485527"/>
          </a:xfrm>
          <a:prstGeom prst="rect">
            <a:avLst/>
          </a:prstGeom>
        </p:spPr>
      </p:pic>
      <p:pic>
        <p:nvPicPr>
          <p:cNvPr id="12" name="Picture 78">
            <a:extLst>
              <a:ext uri="{FF2B5EF4-FFF2-40B4-BE49-F238E27FC236}">
                <a16:creationId xmlns:a16="http://schemas.microsoft.com/office/drawing/2014/main" id="{7580441C-A19E-5C19-8B1F-5466DDBCE8E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283" y="13429329"/>
            <a:ext cx="485527" cy="485527"/>
          </a:xfrm>
          <a:prstGeom prst="rect">
            <a:avLst/>
          </a:prstGeom>
        </p:spPr>
      </p:pic>
      <p:pic>
        <p:nvPicPr>
          <p:cNvPr id="14" name="Picture 78">
            <a:extLst>
              <a:ext uri="{FF2B5EF4-FFF2-40B4-BE49-F238E27FC236}">
                <a16:creationId xmlns:a16="http://schemas.microsoft.com/office/drawing/2014/main" id="{082AE5F0-801A-4DAC-0570-3848E14D4D9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7061" y="12901386"/>
            <a:ext cx="485527" cy="48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149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1997" t="10466" r="14695" b="5737"/>
          <a:stretch/>
        </p:blipFill>
        <p:spPr>
          <a:xfrm rot="16200000">
            <a:off x="-3976905" y="3981144"/>
            <a:ext cx="18326100" cy="1036380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43241" y="5572860"/>
            <a:ext cx="9684000" cy="8506039"/>
          </a:xfrm>
          <a:prstGeom prst="roundRect">
            <a:avLst>
              <a:gd name="adj" fmla="val 6827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t="-3000" r="-3000" b="-3000"/>
            </a:stretch>
          </a:blipFill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75244"/>
              </p:ext>
            </p:extLst>
          </p:nvPr>
        </p:nvGraphicFramePr>
        <p:xfrm>
          <a:off x="156285" y="5520418"/>
          <a:ext cx="9684000" cy="78298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4921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7200" u="none" strike="noStrike" kern="1200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Jérôme Normand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Mathieu</a:t>
                      </a: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Fournier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Dominic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Larrivée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Xavier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Daignault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Mathieu Cloutier (Cap)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Pierre Champagne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Jean-François Boucher 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Martin </a:t>
                      </a:r>
                      <a:r>
                        <a:rPr lang="fr-CA" sz="320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Tétreault</a:t>
                      </a: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-43543" y="14688457"/>
            <a:ext cx="2438400" cy="1393372"/>
          </a:xfrm>
          <a:custGeom>
            <a:avLst/>
            <a:gdLst>
              <a:gd name="connsiteX0" fmla="*/ 0 w 2438400"/>
              <a:gd name="connsiteY0" fmla="*/ 0 h 1393372"/>
              <a:gd name="connsiteX1" fmla="*/ 0 w 2438400"/>
              <a:gd name="connsiteY1" fmla="*/ 0 h 1393372"/>
              <a:gd name="connsiteX2" fmla="*/ 682172 w 2438400"/>
              <a:gd name="connsiteY2" fmla="*/ 290286 h 1393372"/>
              <a:gd name="connsiteX3" fmla="*/ 812800 w 2438400"/>
              <a:gd name="connsiteY3" fmla="*/ 333829 h 1393372"/>
              <a:gd name="connsiteX4" fmla="*/ 1030514 w 2438400"/>
              <a:gd name="connsiteY4" fmla="*/ 449943 h 1393372"/>
              <a:gd name="connsiteX5" fmla="*/ 1117600 w 2438400"/>
              <a:gd name="connsiteY5" fmla="*/ 493486 h 1393372"/>
              <a:gd name="connsiteX6" fmla="*/ 1204686 w 2438400"/>
              <a:gd name="connsiteY6" fmla="*/ 522514 h 1393372"/>
              <a:gd name="connsiteX7" fmla="*/ 1262743 w 2438400"/>
              <a:gd name="connsiteY7" fmla="*/ 566057 h 1393372"/>
              <a:gd name="connsiteX8" fmla="*/ 1306286 w 2438400"/>
              <a:gd name="connsiteY8" fmla="*/ 595086 h 1393372"/>
              <a:gd name="connsiteX9" fmla="*/ 1306286 w 2438400"/>
              <a:gd name="connsiteY9" fmla="*/ 609600 h 1393372"/>
              <a:gd name="connsiteX10" fmla="*/ 2438400 w 2438400"/>
              <a:gd name="connsiteY10" fmla="*/ 986972 h 1393372"/>
              <a:gd name="connsiteX11" fmla="*/ 2032000 w 2438400"/>
              <a:gd name="connsiteY11" fmla="*/ 1393372 h 1393372"/>
              <a:gd name="connsiteX12" fmla="*/ 159657 w 2438400"/>
              <a:gd name="connsiteY12" fmla="*/ 1320800 h 1393372"/>
              <a:gd name="connsiteX13" fmla="*/ 29029 w 2438400"/>
              <a:gd name="connsiteY13" fmla="*/ 1262743 h 1393372"/>
              <a:gd name="connsiteX14" fmla="*/ 0 w 2438400"/>
              <a:gd name="connsiteY14" fmla="*/ 0 h 139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38400" h="1393372">
                <a:moveTo>
                  <a:pt x="0" y="0"/>
                </a:moveTo>
                <a:lnTo>
                  <a:pt x="0" y="0"/>
                </a:lnTo>
                <a:lnTo>
                  <a:pt x="682172" y="290286"/>
                </a:lnTo>
                <a:cubicBezTo>
                  <a:pt x="724629" y="307724"/>
                  <a:pt x="770023" y="317193"/>
                  <a:pt x="812800" y="333829"/>
                </a:cubicBezTo>
                <a:cubicBezTo>
                  <a:pt x="1003065" y="407821"/>
                  <a:pt x="883461" y="364162"/>
                  <a:pt x="1030514" y="449943"/>
                </a:cubicBezTo>
                <a:cubicBezTo>
                  <a:pt x="1058548" y="466296"/>
                  <a:pt x="1087641" y="481003"/>
                  <a:pt x="1117600" y="493486"/>
                </a:cubicBezTo>
                <a:cubicBezTo>
                  <a:pt x="1145845" y="505255"/>
                  <a:pt x="1204686" y="522514"/>
                  <a:pt x="1204686" y="522514"/>
                </a:cubicBezTo>
                <a:cubicBezTo>
                  <a:pt x="1224038" y="537028"/>
                  <a:pt x="1243058" y="551997"/>
                  <a:pt x="1262743" y="566057"/>
                </a:cubicBezTo>
                <a:cubicBezTo>
                  <a:pt x="1276938" y="576196"/>
                  <a:pt x="1293951" y="582751"/>
                  <a:pt x="1306286" y="595086"/>
                </a:cubicBezTo>
                <a:lnTo>
                  <a:pt x="1306286" y="609600"/>
                </a:lnTo>
                <a:lnTo>
                  <a:pt x="2438400" y="986972"/>
                </a:lnTo>
                <a:lnTo>
                  <a:pt x="2032000" y="1393372"/>
                </a:lnTo>
                <a:lnTo>
                  <a:pt x="159657" y="1320800"/>
                </a:lnTo>
                <a:lnTo>
                  <a:pt x="29029" y="1262743"/>
                </a:lnTo>
                <a:lnTo>
                  <a:pt x="0" y="0"/>
                </a:lnTo>
                <a:close/>
              </a:path>
            </a:pathLst>
          </a:custGeom>
          <a:solidFill>
            <a:srgbClr val="002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4123013"/>
            <a:ext cx="9429750" cy="291536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354270"/>
              </p:ext>
            </p:extLst>
          </p:nvPr>
        </p:nvGraphicFramePr>
        <p:xfrm>
          <a:off x="-212274" y="17051152"/>
          <a:ext cx="4850640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5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5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Partant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Substitut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146311"/>
              </p:ext>
            </p:extLst>
          </p:nvPr>
        </p:nvGraphicFramePr>
        <p:xfrm>
          <a:off x="4223657" y="17051152"/>
          <a:ext cx="5737827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7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Réserviste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Directeur  sportif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3618592"/>
            <a:ext cx="1036805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"/>
            <a:r>
              <a:rPr lang="fr-CA" sz="11500" b="1" dirty="0">
                <a:solidFill>
                  <a:schemeClr val="bg1"/>
                </a:solidFill>
                <a:latin typeface="Zwift Sprint Black" panose="020B0A05030401040104" pitchFamily="34" charset="0"/>
              </a:rPr>
              <a:t>STAY LIQUID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5" b="18192"/>
          <a:stretch/>
        </p:blipFill>
        <p:spPr>
          <a:xfrm>
            <a:off x="272190" y="154874"/>
            <a:ext cx="9807343" cy="342422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5790035"/>
            <a:ext cx="10368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28700" fontAlgn="b">
              <a:defRPr/>
            </a:pPr>
            <a:r>
              <a:rPr lang="fr-CA" sz="6600" dirty="0" err="1">
                <a:solidFill>
                  <a:schemeClr val="bg1"/>
                </a:solidFill>
                <a:latin typeface="Zwift Sprint Black" panose="020B0A05030401040104" pitchFamily="34" charset="0"/>
              </a:rPr>
              <a:t>Americas</a:t>
            </a: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 EAST</a:t>
            </a:r>
            <a:r>
              <a:rPr lang="fr-CA" sz="6600" baseline="30000" dirty="0">
                <a:solidFill>
                  <a:schemeClr val="bg1"/>
                </a:solidFill>
                <a:latin typeface="Zwift Sprint Black" panose="020B0A05030401040104" pitchFamily="34" charset="0"/>
              </a:rPr>
              <a:t>(East)</a:t>
            </a: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 </a:t>
            </a:r>
          </a:p>
          <a:p>
            <a:pPr lvl="0" algn="ctr" defTabSz="1028700" fontAlgn="b">
              <a:defRPr/>
            </a:pP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Cat B - Division 3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05" y="17017218"/>
            <a:ext cx="485527" cy="48552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12873533"/>
            <a:ext cx="485527" cy="48552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12275089"/>
            <a:ext cx="485527" cy="48552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11676644"/>
            <a:ext cx="485527" cy="48552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10479754"/>
            <a:ext cx="485527" cy="48552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9282864"/>
            <a:ext cx="485527" cy="48552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8684419"/>
            <a:ext cx="485527" cy="48552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11693176"/>
            <a:ext cx="485527" cy="48552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10496286"/>
            <a:ext cx="485527" cy="48552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9897841"/>
            <a:ext cx="485527" cy="485527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8700951"/>
            <a:ext cx="485527" cy="48552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11676644"/>
            <a:ext cx="485527" cy="485527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10479754"/>
            <a:ext cx="485527" cy="485527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9881309"/>
            <a:ext cx="485527" cy="485527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9282864"/>
            <a:ext cx="485527" cy="48552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8684419"/>
            <a:ext cx="485527" cy="485527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12296500"/>
            <a:ext cx="485527" cy="485527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11698055"/>
            <a:ext cx="485527" cy="48552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9902720"/>
            <a:ext cx="485527" cy="485527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8705830"/>
            <a:ext cx="485527" cy="485527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12275089"/>
            <a:ext cx="485527" cy="48552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11676644"/>
            <a:ext cx="485527" cy="485527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9282864"/>
            <a:ext cx="485527" cy="485527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8684419"/>
            <a:ext cx="485527" cy="485527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11676644"/>
            <a:ext cx="485527" cy="485527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11078199"/>
            <a:ext cx="485527" cy="48552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10479754"/>
            <a:ext cx="485527" cy="485527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9881309"/>
            <a:ext cx="485527" cy="485527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8684419"/>
            <a:ext cx="485527" cy="48552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12" y="17458431"/>
            <a:ext cx="659630" cy="65963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9906199"/>
            <a:ext cx="485527" cy="485527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9906199"/>
            <a:ext cx="485527" cy="485527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10499427"/>
            <a:ext cx="485527" cy="485527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10502906"/>
            <a:ext cx="485527" cy="485527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2" y="12302340"/>
            <a:ext cx="485527" cy="485527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008" y="12294424"/>
            <a:ext cx="485527" cy="485527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6" y="12275086"/>
            <a:ext cx="485527" cy="48552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322" y="10949500"/>
            <a:ext cx="659630" cy="659630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36" y="6494924"/>
            <a:ext cx="1465636" cy="1465636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677" y="3950009"/>
            <a:ext cx="1769815" cy="99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03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1997" t="10466" r="14695" b="5737"/>
          <a:stretch/>
        </p:blipFill>
        <p:spPr>
          <a:xfrm rot="16200000">
            <a:off x="-3976905" y="3981144"/>
            <a:ext cx="18326100" cy="1036380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43241" y="5572860"/>
            <a:ext cx="9684000" cy="8506039"/>
          </a:xfrm>
          <a:prstGeom prst="roundRect">
            <a:avLst>
              <a:gd name="adj" fmla="val 6827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000" t="-3000" r="-3000" b="-3000"/>
            </a:stretch>
          </a:blipFill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37992"/>
              </p:ext>
            </p:extLst>
          </p:nvPr>
        </p:nvGraphicFramePr>
        <p:xfrm>
          <a:off x="156285" y="5520418"/>
          <a:ext cx="9684000" cy="78298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4921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7200" u="none" strike="noStrike" kern="1200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SCR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PTS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CA" sz="24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TTT</a:t>
                      </a:r>
                      <a:endParaRPr lang="fr-CA" sz="24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- </a:t>
                      </a:r>
                      <a:r>
                        <a:rPr lang="fr-CA" sz="3200" b="1" i="0" u="none" strike="noStrike" baseline="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- </a:t>
                      </a:r>
                      <a:endParaRPr lang="fr-CA" sz="32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 </a:t>
                      </a: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8113"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kern="1200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i="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❤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800" b="1" i="0" u="none" strike="noStrike" dirty="0">
                        <a:solidFill>
                          <a:srgbClr val="EA2575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Freeform 2"/>
          <p:cNvSpPr/>
          <p:nvPr/>
        </p:nvSpPr>
        <p:spPr>
          <a:xfrm>
            <a:off x="-43543" y="14688457"/>
            <a:ext cx="2438400" cy="1393372"/>
          </a:xfrm>
          <a:custGeom>
            <a:avLst/>
            <a:gdLst>
              <a:gd name="connsiteX0" fmla="*/ 0 w 2438400"/>
              <a:gd name="connsiteY0" fmla="*/ 0 h 1393372"/>
              <a:gd name="connsiteX1" fmla="*/ 0 w 2438400"/>
              <a:gd name="connsiteY1" fmla="*/ 0 h 1393372"/>
              <a:gd name="connsiteX2" fmla="*/ 682172 w 2438400"/>
              <a:gd name="connsiteY2" fmla="*/ 290286 h 1393372"/>
              <a:gd name="connsiteX3" fmla="*/ 812800 w 2438400"/>
              <a:gd name="connsiteY3" fmla="*/ 333829 h 1393372"/>
              <a:gd name="connsiteX4" fmla="*/ 1030514 w 2438400"/>
              <a:gd name="connsiteY4" fmla="*/ 449943 h 1393372"/>
              <a:gd name="connsiteX5" fmla="*/ 1117600 w 2438400"/>
              <a:gd name="connsiteY5" fmla="*/ 493486 h 1393372"/>
              <a:gd name="connsiteX6" fmla="*/ 1204686 w 2438400"/>
              <a:gd name="connsiteY6" fmla="*/ 522514 h 1393372"/>
              <a:gd name="connsiteX7" fmla="*/ 1262743 w 2438400"/>
              <a:gd name="connsiteY7" fmla="*/ 566057 h 1393372"/>
              <a:gd name="connsiteX8" fmla="*/ 1306286 w 2438400"/>
              <a:gd name="connsiteY8" fmla="*/ 595086 h 1393372"/>
              <a:gd name="connsiteX9" fmla="*/ 1306286 w 2438400"/>
              <a:gd name="connsiteY9" fmla="*/ 609600 h 1393372"/>
              <a:gd name="connsiteX10" fmla="*/ 2438400 w 2438400"/>
              <a:gd name="connsiteY10" fmla="*/ 986972 h 1393372"/>
              <a:gd name="connsiteX11" fmla="*/ 2032000 w 2438400"/>
              <a:gd name="connsiteY11" fmla="*/ 1393372 h 1393372"/>
              <a:gd name="connsiteX12" fmla="*/ 159657 w 2438400"/>
              <a:gd name="connsiteY12" fmla="*/ 1320800 h 1393372"/>
              <a:gd name="connsiteX13" fmla="*/ 29029 w 2438400"/>
              <a:gd name="connsiteY13" fmla="*/ 1262743 h 1393372"/>
              <a:gd name="connsiteX14" fmla="*/ 0 w 2438400"/>
              <a:gd name="connsiteY14" fmla="*/ 0 h 139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38400" h="1393372">
                <a:moveTo>
                  <a:pt x="0" y="0"/>
                </a:moveTo>
                <a:lnTo>
                  <a:pt x="0" y="0"/>
                </a:lnTo>
                <a:lnTo>
                  <a:pt x="682172" y="290286"/>
                </a:lnTo>
                <a:cubicBezTo>
                  <a:pt x="724629" y="307724"/>
                  <a:pt x="770023" y="317193"/>
                  <a:pt x="812800" y="333829"/>
                </a:cubicBezTo>
                <a:cubicBezTo>
                  <a:pt x="1003065" y="407821"/>
                  <a:pt x="883461" y="364162"/>
                  <a:pt x="1030514" y="449943"/>
                </a:cubicBezTo>
                <a:cubicBezTo>
                  <a:pt x="1058548" y="466296"/>
                  <a:pt x="1087641" y="481003"/>
                  <a:pt x="1117600" y="493486"/>
                </a:cubicBezTo>
                <a:cubicBezTo>
                  <a:pt x="1145845" y="505255"/>
                  <a:pt x="1204686" y="522514"/>
                  <a:pt x="1204686" y="522514"/>
                </a:cubicBezTo>
                <a:cubicBezTo>
                  <a:pt x="1224038" y="537028"/>
                  <a:pt x="1243058" y="551997"/>
                  <a:pt x="1262743" y="566057"/>
                </a:cubicBezTo>
                <a:cubicBezTo>
                  <a:pt x="1276938" y="576196"/>
                  <a:pt x="1293951" y="582751"/>
                  <a:pt x="1306286" y="595086"/>
                </a:cubicBezTo>
                <a:lnTo>
                  <a:pt x="1306286" y="609600"/>
                </a:lnTo>
                <a:lnTo>
                  <a:pt x="2438400" y="986972"/>
                </a:lnTo>
                <a:lnTo>
                  <a:pt x="2032000" y="1393372"/>
                </a:lnTo>
                <a:lnTo>
                  <a:pt x="159657" y="1320800"/>
                </a:lnTo>
                <a:lnTo>
                  <a:pt x="29029" y="1262743"/>
                </a:lnTo>
                <a:lnTo>
                  <a:pt x="0" y="0"/>
                </a:lnTo>
                <a:close/>
              </a:path>
            </a:pathLst>
          </a:custGeom>
          <a:solidFill>
            <a:srgbClr val="002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9" y="14123013"/>
            <a:ext cx="9429750" cy="291536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-212274" y="17051152"/>
          <a:ext cx="4850640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5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5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rgbClr val="FF0000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</a:t>
                      </a: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:  Partant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Substitut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4223657" y="17051152"/>
          <a:ext cx="5737827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74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00">
                <a:tc>
                  <a:txBody>
                    <a:bodyPr/>
                    <a:lstStyle/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dirty="0">
                          <a:solidFill>
                            <a:srgbClr val="EA2575"/>
                          </a:solidFill>
                          <a:effectLst/>
                          <a:latin typeface="Zwift Sprint Black" panose="020B0A05030401040104" pitchFamily="34" charset="0"/>
                        </a:rPr>
                        <a:t>R</a:t>
                      </a:r>
                    </a:p>
                    <a:p>
                      <a:pPr marL="0" marR="0" lvl="0" indent="0" algn="r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3200" u="none" strike="noStrike" dirty="0">
                        <a:solidFill>
                          <a:schemeClr val="bg1"/>
                        </a:solidFill>
                        <a:effectLst/>
                        <a:latin typeface="Zwift Sprint Black" panose="020B0A05030401040104" pitchFamily="34" charset="0"/>
                      </a:endParaRP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Réserviste</a:t>
                      </a:r>
                    </a:p>
                    <a:p>
                      <a:pPr marL="0" marR="0" lvl="0" indent="0" algn="l" defTabSz="10287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3200" u="none" strike="noStrike" kern="1200" dirty="0">
                          <a:solidFill>
                            <a:schemeClr val="bg1"/>
                          </a:solidFill>
                          <a:effectLst/>
                          <a:latin typeface="Zwift Sprint Black" panose="020B0A05030401040104" pitchFamily="34" charset="0"/>
                          <a:ea typeface="+mn-ea"/>
                          <a:cs typeface="+mn-cs"/>
                        </a:rPr>
                        <a:t>   :  Directeur  sportif</a:t>
                      </a:r>
                    </a:p>
                  </a:txBody>
                  <a:tcPr marL="0" marR="0" marT="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-9493" y="2724463"/>
            <a:ext cx="1036805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"/>
            <a:r>
              <a:rPr lang="fr-CA" sz="9600" b="1" dirty="0">
                <a:solidFill>
                  <a:schemeClr val="bg1"/>
                </a:solidFill>
                <a:latin typeface="Zwift Sprint Black" panose="020B0A05030401040104" pitchFamily="34" charset="0"/>
              </a:rPr>
              <a:t>Les Audacieuses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5" b="18192"/>
          <a:stretch/>
        </p:blipFill>
        <p:spPr>
          <a:xfrm>
            <a:off x="299962" y="179458"/>
            <a:ext cx="7835625" cy="2735799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5790035"/>
            <a:ext cx="10368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28700" fontAlgn="b">
              <a:defRPr/>
            </a:pPr>
            <a:r>
              <a:rPr lang="fr-CA" sz="6600" dirty="0" err="1">
                <a:solidFill>
                  <a:schemeClr val="bg1"/>
                </a:solidFill>
                <a:latin typeface="Zwift Sprint Black" panose="020B0A05030401040104" pitchFamily="34" charset="0"/>
              </a:rPr>
              <a:t>Americas</a:t>
            </a: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 EAST</a:t>
            </a:r>
            <a:r>
              <a:rPr lang="fr-CA" sz="6600" baseline="30000" dirty="0">
                <a:solidFill>
                  <a:schemeClr val="bg1"/>
                </a:solidFill>
                <a:latin typeface="Zwift Sprint Black" panose="020B0A05030401040104" pitchFamily="34" charset="0"/>
              </a:rPr>
              <a:t>(East)</a:t>
            </a: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 </a:t>
            </a:r>
          </a:p>
          <a:p>
            <a:pPr lvl="0" algn="ctr" defTabSz="1028700" fontAlgn="b">
              <a:defRPr/>
            </a:pPr>
            <a:r>
              <a:rPr lang="fr-CA" sz="6600" dirty="0">
                <a:solidFill>
                  <a:schemeClr val="bg1"/>
                </a:solidFill>
                <a:latin typeface="Zwift Sprint Black" panose="020B0A05030401040104" pitchFamily="34" charset="0"/>
              </a:rPr>
              <a:t>Cat A - Division X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05" y="17017218"/>
            <a:ext cx="485527" cy="48552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12873533"/>
            <a:ext cx="485527" cy="48552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12275089"/>
            <a:ext cx="485527" cy="48552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11676644"/>
            <a:ext cx="485527" cy="48552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10479754"/>
            <a:ext cx="485527" cy="48552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9282864"/>
            <a:ext cx="485527" cy="48552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8684419"/>
            <a:ext cx="485527" cy="48552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11693176"/>
            <a:ext cx="485527" cy="48552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10496286"/>
            <a:ext cx="485527" cy="48552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9897841"/>
            <a:ext cx="485527" cy="485527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3" y="8700951"/>
            <a:ext cx="485527" cy="48552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11676644"/>
            <a:ext cx="485527" cy="485527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10479754"/>
            <a:ext cx="485527" cy="485527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9881309"/>
            <a:ext cx="485527" cy="485527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9282864"/>
            <a:ext cx="485527" cy="48552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64" y="8684419"/>
            <a:ext cx="485527" cy="485527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12296500"/>
            <a:ext cx="485527" cy="485527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11698055"/>
            <a:ext cx="485527" cy="485527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9902720"/>
            <a:ext cx="485527" cy="485527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8705830"/>
            <a:ext cx="485527" cy="485527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12275089"/>
            <a:ext cx="485527" cy="48552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11676644"/>
            <a:ext cx="485527" cy="485527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9282864"/>
            <a:ext cx="485527" cy="485527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8684419"/>
            <a:ext cx="485527" cy="485527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11676644"/>
            <a:ext cx="485527" cy="485527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11078199"/>
            <a:ext cx="485527" cy="48552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10479754"/>
            <a:ext cx="485527" cy="485527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9881309"/>
            <a:ext cx="485527" cy="485527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7" y="8684419"/>
            <a:ext cx="485527" cy="48552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912" y="17458431"/>
            <a:ext cx="659630" cy="65963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681" y="9906199"/>
            <a:ext cx="485527" cy="485527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9906199"/>
            <a:ext cx="485527" cy="485527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55" y="10499427"/>
            <a:ext cx="485527" cy="485527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689" y="10502906"/>
            <a:ext cx="485527" cy="485527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72" y="12302340"/>
            <a:ext cx="485527" cy="485527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008" y="12294424"/>
            <a:ext cx="485527" cy="485527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486" y="12275086"/>
            <a:ext cx="485527" cy="48552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322" y="10949500"/>
            <a:ext cx="659630" cy="659630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36" y="6494924"/>
            <a:ext cx="1465636" cy="1465636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095" y="3245615"/>
            <a:ext cx="1132283" cy="639318"/>
          </a:xfrm>
          <a:prstGeom prst="rect">
            <a:avLst/>
          </a:prstGeom>
        </p:spPr>
      </p:pic>
      <p:pic>
        <p:nvPicPr>
          <p:cNvPr id="10" name="Image 9" descr="Une image contenant clipart, Graphique, sourire, graphisme&#10;&#10;Description générée automatiquement">
            <a:extLst>
              <a:ext uri="{FF2B5EF4-FFF2-40B4-BE49-F238E27FC236}">
                <a16:creationId xmlns:a16="http://schemas.microsoft.com/office/drawing/2014/main" id="{FAB64860-3490-14B1-8018-DFDEE985EA5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1552" y="188221"/>
            <a:ext cx="2591831" cy="259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7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6968</TotalTime>
  <Words>881</Words>
  <Application>Microsoft Office PowerPoint</Application>
  <PresentationFormat>Custom</PresentationFormat>
  <Paragraphs>545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Zwift Sprint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Hugues Joannis</dc:creator>
  <cp:lastModifiedBy>Jonathan Bisson</cp:lastModifiedBy>
  <cp:revision>201</cp:revision>
  <dcterms:created xsi:type="dcterms:W3CDTF">2022-11-01T00:58:50Z</dcterms:created>
  <dcterms:modified xsi:type="dcterms:W3CDTF">2024-01-22T00:48:28Z</dcterms:modified>
</cp:coreProperties>
</file>